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4229" r:id="rId4"/>
  </p:sldMasterIdLst>
  <p:notesMasterIdLst>
    <p:notesMasterId r:id="rId8"/>
  </p:notesMasterIdLst>
  <p:handoutMasterIdLst>
    <p:handoutMasterId r:id="rId9"/>
  </p:handoutMasterIdLst>
  <p:sldIdLst>
    <p:sldId id="1368" r:id="rId5"/>
    <p:sldId id="1483" r:id="rId6"/>
    <p:sldId id="1379" r:id="rId7"/>
  </p:sldIdLst>
  <p:sldSz cx="14630400" cy="8229600"/>
  <p:notesSz cx="6858000" cy="9144000"/>
  <p:embeddedFontLst>
    <p:embeddedFont>
      <p:font typeface="Amazon Ember" panose="020B0603020204020204" pitchFamily="34" charset="0"/>
      <p:regular r:id="rId10"/>
      <p:bold r:id="rId11"/>
      <p:italic r:id="rId12"/>
      <p:boldItalic r:id="rId13"/>
    </p:embeddedFont>
    <p:embeddedFont>
      <p:font typeface="Amazon Ember Heavy" panose="020B0603020204020204" pitchFamily="34" charset="0"/>
      <p:bold r:id="rId14"/>
      <p:italic r:id="rId15"/>
      <p:boldItalic r:id="rId16"/>
    </p:embeddedFont>
    <p:embeddedFont>
      <p:font typeface="Amazon Ember Light" panose="020B0403020204020204" pitchFamily="34" charset="0"/>
      <p:regular r:id="rId17"/>
      <p:italic r:id="rId18"/>
    </p:embeddedFont>
    <p:embeddedFont>
      <p:font typeface="Lucida Console" panose="020B0609040504020204" pitchFamily="49" charset="0"/>
      <p:regular r:id="rId19"/>
    </p:embeddedFont>
  </p:embeddedFontLst>
  <p:defaultTextStyle>
    <a:defPPr>
      <a:defRPr lang="en-US"/>
    </a:defPPr>
    <a:lvl1pPr marL="0" algn="l" defTabSz="1097212" rtl="0" eaLnBrk="1" latinLnBrk="0" hangingPunct="1">
      <a:defRPr sz="2118" kern="1200">
        <a:solidFill>
          <a:schemeClr val="tx1"/>
        </a:solidFill>
        <a:latin typeface="+mn-lt"/>
        <a:ea typeface="+mn-ea"/>
        <a:cs typeface="+mn-cs"/>
      </a:defRPr>
    </a:lvl1pPr>
    <a:lvl2pPr marL="548606" algn="l" defTabSz="1097212" rtl="0" eaLnBrk="1" latinLnBrk="0" hangingPunct="1">
      <a:defRPr sz="2118" kern="1200">
        <a:solidFill>
          <a:schemeClr val="tx1"/>
        </a:solidFill>
        <a:latin typeface="+mn-lt"/>
        <a:ea typeface="+mn-ea"/>
        <a:cs typeface="+mn-cs"/>
      </a:defRPr>
    </a:lvl2pPr>
    <a:lvl3pPr marL="1097212" algn="l" defTabSz="1097212" rtl="0" eaLnBrk="1" latinLnBrk="0" hangingPunct="1">
      <a:defRPr sz="2118" kern="1200">
        <a:solidFill>
          <a:schemeClr val="tx1"/>
        </a:solidFill>
        <a:latin typeface="+mn-lt"/>
        <a:ea typeface="+mn-ea"/>
        <a:cs typeface="+mn-cs"/>
      </a:defRPr>
    </a:lvl3pPr>
    <a:lvl4pPr marL="1645818" algn="l" defTabSz="1097212" rtl="0" eaLnBrk="1" latinLnBrk="0" hangingPunct="1">
      <a:defRPr sz="2118" kern="1200">
        <a:solidFill>
          <a:schemeClr val="tx1"/>
        </a:solidFill>
        <a:latin typeface="+mn-lt"/>
        <a:ea typeface="+mn-ea"/>
        <a:cs typeface="+mn-cs"/>
      </a:defRPr>
    </a:lvl4pPr>
    <a:lvl5pPr marL="2194424" algn="l" defTabSz="1097212" rtl="0" eaLnBrk="1" latinLnBrk="0" hangingPunct="1">
      <a:defRPr sz="2118" kern="1200">
        <a:solidFill>
          <a:schemeClr val="tx1"/>
        </a:solidFill>
        <a:latin typeface="+mn-lt"/>
        <a:ea typeface="+mn-ea"/>
        <a:cs typeface="+mn-cs"/>
      </a:defRPr>
    </a:lvl5pPr>
    <a:lvl6pPr marL="2743031" algn="l" defTabSz="1097212" rtl="0" eaLnBrk="1" latinLnBrk="0" hangingPunct="1">
      <a:defRPr sz="2118" kern="1200">
        <a:solidFill>
          <a:schemeClr val="tx1"/>
        </a:solidFill>
        <a:latin typeface="+mn-lt"/>
        <a:ea typeface="+mn-ea"/>
        <a:cs typeface="+mn-cs"/>
      </a:defRPr>
    </a:lvl6pPr>
    <a:lvl7pPr marL="3291635" algn="l" defTabSz="1097212" rtl="0" eaLnBrk="1" latinLnBrk="0" hangingPunct="1">
      <a:defRPr sz="2118" kern="1200">
        <a:solidFill>
          <a:schemeClr val="tx1"/>
        </a:solidFill>
        <a:latin typeface="+mn-lt"/>
        <a:ea typeface="+mn-ea"/>
        <a:cs typeface="+mn-cs"/>
      </a:defRPr>
    </a:lvl7pPr>
    <a:lvl8pPr marL="3840241" algn="l" defTabSz="1097212" rtl="0" eaLnBrk="1" latinLnBrk="0" hangingPunct="1">
      <a:defRPr sz="2118" kern="1200">
        <a:solidFill>
          <a:schemeClr val="tx1"/>
        </a:solidFill>
        <a:latin typeface="+mn-lt"/>
        <a:ea typeface="+mn-ea"/>
        <a:cs typeface="+mn-cs"/>
      </a:defRPr>
    </a:lvl8pPr>
    <a:lvl9pPr marL="4388848" algn="l" defTabSz="1097212" rtl="0" eaLnBrk="1" latinLnBrk="0" hangingPunct="1">
      <a:defRPr sz="2118" kern="1200">
        <a:solidFill>
          <a:schemeClr val="tx1"/>
        </a:solidFill>
        <a:latin typeface="+mn-lt"/>
        <a:ea typeface="+mn-ea"/>
        <a:cs typeface="+mn-cs"/>
      </a:defRPr>
    </a:lvl9pPr>
  </p:defaultTextStyle>
  <p:extLst>
    <p:ext uri="{521415D9-36F7-43E2-AB2F-B90AF26B5E84}">
      <p14:sectionLst xmlns:p14="http://schemas.microsoft.com/office/powerpoint/2010/main">
        <p14:section name="AWS RE:INVENT Template Dark" id="{D5BB76F4-83CF-43C2-B768-FA13CADF33A0}">
          <p14:sldIdLst>
            <p14:sldId id="1368"/>
            <p14:sldId id="1483"/>
            <p14:sldId id="1379"/>
          </p14:sldIdLst>
        </p14:section>
      </p14:sectionLst>
    </p:ext>
    <p:ext uri="{EFAFB233-063F-42B5-8137-9DF3F51BA10A}">
      <p15:sldGuideLst xmlns:p15="http://schemas.microsoft.com/office/powerpoint/2012/main">
        <p15:guide id="1" orient="horz" pos="2616" userDrawn="1">
          <p15:clr>
            <a:srgbClr val="A4A3A4"/>
          </p15:clr>
        </p15:guide>
        <p15:guide id="2" pos="4608"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7" name="Alyssa Jones" initials="AJ [2]" lastIdx="17" clrIdx="7">
    <p:extLst>
      <p:ext uri="{19B8F6BF-5375-455C-9EA6-DF929625EA0E}">
        <p15:presenceInfo xmlns:p15="http://schemas.microsoft.com/office/powerpoint/2012/main" userId="S-1-5-21-383413107-1061881802-891584314-12453" providerId="AD"/>
      </p:ext>
    </p:extLst>
  </p:cmAuthor>
  <p:cmAuthor id="1" name="Mary Feil-Jacobs" initials="MFJ" lastIdx="43" clrIdx="1"/>
  <p:cmAuthor id="2" name="Monica Lueder" initials="ML" lastIdx="22" clrIdx="2"/>
  <p:cmAuthor id="3" name="Mary Feil-Jacobs" initials="MF" lastIdx="22" clrIdx="3"/>
  <p:cmAuthor id="4" name="Mitchell Derrey" initials="MD" lastIdx="28" clrIdx="4">
    <p:extLst>
      <p:ext uri="{19B8F6BF-5375-455C-9EA6-DF929625EA0E}">
        <p15:presenceInfo xmlns:p15="http://schemas.microsoft.com/office/powerpoint/2012/main" userId="S-1-5-21-383413107-1061881802-891584314-4851" providerId="AD"/>
      </p:ext>
    </p:extLst>
  </p:cmAuthor>
  <p:cmAuthor id="5" name="Mitchell Derrey" initials="MD [2]" lastIdx="8" clrIdx="5">
    <p:extLst>
      <p:ext uri="{19B8F6BF-5375-455C-9EA6-DF929625EA0E}">
        <p15:presenceInfo xmlns:p15="http://schemas.microsoft.com/office/powerpoint/2012/main" userId="S::mitchell@silverfoxprod.com::ba2ee660-27ce-40d7-8b8d-1c0a464223e1" providerId="AD"/>
      </p:ext>
    </p:extLst>
  </p:cmAuthor>
  <p:cmAuthor id="6" name="Alyssa Jones" initials="AJ" lastIdx="14" clrIdx="6">
    <p:extLst>
      <p:ext uri="{19B8F6BF-5375-455C-9EA6-DF929625EA0E}">
        <p15:presenceInfo xmlns:p15="http://schemas.microsoft.com/office/powerpoint/2012/main" userId="S::alyssa@silverfoxprod.com::503817f1-4975-4c1d-8322-aa1c0118f0e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27FFF"/>
    <a:srgbClr val="FFFFFF"/>
    <a:srgbClr val="002B47"/>
    <a:srgbClr val="004673"/>
    <a:srgbClr val="C57E2E"/>
    <a:srgbClr val="0090D0"/>
    <a:srgbClr val="000000"/>
    <a:srgbClr val="150454"/>
    <a:srgbClr val="00A8F9"/>
    <a:srgbClr val="0018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72" autoAdjust="0"/>
    <p:restoredTop sz="92940" autoAdjust="0"/>
  </p:normalViewPr>
  <p:slideViewPr>
    <p:cSldViewPr snapToGrid="0">
      <p:cViewPr varScale="1">
        <p:scale>
          <a:sx n="100" d="100"/>
          <a:sy n="100" d="100"/>
        </p:scale>
        <p:origin x="192" y="304"/>
      </p:cViewPr>
      <p:guideLst>
        <p:guide orient="horz" pos="2616"/>
        <p:guide pos="4608"/>
      </p:guideLst>
    </p:cSldViewPr>
  </p:slideViewPr>
  <p:outlineViewPr>
    <p:cViewPr>
      <p:scale>
        <a:sx n="33" d="100"/>
        <a:sy n="33" d="100"/>
      </p:scale>
      <p:origin x="0" y="0"/>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77" d="100"/>
          <a:sy n="77" d="100"/>
        </p:scale>
        <p:origin x="3984"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font" Target="fonts/font7.fntdata"/><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font" Target="fonts/font2.fntdata"/><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font" Target="fonts/font6.fntdata"/><Relationship Id="rId23" Type="http://schemas.openxmlformats.org/officeDocument/2006/relationships/theme" Target="theme/theme1.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Master" Target="slideMasters/slideMaster1.xml"/><Relationship Id="rId9" Type="http://schemas.openxmlformats.org/officeDocument/2006/relationships/handoutMaster" Target="handoutMasters/handoutMaster1.xml"/><Relationship Id="rId14" Type="http://schemas.openxmlformats.org/officeDocument/2006/relationships/font" Target="fonts/font5.fntdata"/><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t>AWS SKO Event 2019</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61943C0-3328-46BC-B6E8-08BA16C1B832}" type="datetime8">
              <a:rPr lang="en-US" smtClean="0">
                <a:latin typeface="Amazon Ember" panose="020B0603020204020204" pitchFamily="34" charset="0"/>
                <a:ea typeface="Amazon Ember" panose="020B0603020204020204" pitchFamily="34" charset="0"/>
                <a:cs typeface="Amazon Ember" panose="020B0603020204020204" pitchFamily="34" charset="0"/>
              </a:rPr>
              <a:t>10/15/19 12:21 PM</a:t>
            </a:fld>
            <a:endParaRPr lang="en-US"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lvl="0"/>
            <a:r>
              <a:rPr lang="en-US" altLang="x-none" sz="700" dirty="0">
                <a:solidFill>
                  <a:srgbClr val="282828"/>
                </a:solidFill>
                <a:latin typeface="Amazon Ember" charset="0"/>
                <a:ea typeface="Amazon Ember" charset="0"/>
                <a:cs typeface="Amazon Ember" charset="0"/>
              </a:rPr>
              <a:t>© 2018, Amazon Web Services, Inc. or its Affiliates. All rights reserved.</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jpg>
</file>

<file path=ppt/media/image11.png>
</file>

<file path=ppt/media/image12.png>
</file>

<file path=ppt/media/image13.png>
</file>

<file path=ppt/media/image2.png>
</file>

<file path=ppt/media/image3.svg>
</file>

<file path=ppt/media/image4.png>
</file>

<file path=ppt/media/image5.png>
</file>

<file path=ppt/media/image6.sv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mazon Ember" panose="020B0603020204020204" pitchFamily="34" charset="0"/>
                <a:ea typeface="Amazon Ember" panose="020B0603020204020204" pitchFamily="34" charset="0"/>
                <a:cs typeface="Amazon Ember" panose="020B0603020204020204" pitchFamily="34" charset="0"/>
              </a:defRPr>
            </a:lvl1pPr>
          </a:lstStyle>
          <a:p>
            <a:r>
              <a:rPr lang="en-US" dirty="0"/>
              <a:t>AWS SKO Event 2019</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0" marR="0" indent="0" algn="l" defTabSz="1097212" rtl="0" eaLnBrk="1" fontAlgn="auto" latinLnBrk="0" hangingPunct="1">
              <a:lnSpc>
                <a:spcPct val="100000"/>
              </a:lnSpc>
              <a:spcBef>
                <a:spcPts val="0"/>
              </a:spcBef>
              <a:spcAft>
                <a:spcPts val="0"/>
              </a:spcAft>
              <a:buClrTx/>
              <a:buSzTx/>
              <a:buFontTx/>
              <a:buNone/>
              <a:tabLst/>
              <a:defRPr sz="1200">
                <a:latin typeface="+mn-lt"/>
                <a:cs typeface="Arial" panose="020B0604020202020204" pitchFamily="34" charset="0"/>
              </a:defRPr>
            </a:lvl1pPr>
          </a:lstStyle>
          <a:p>
            <a:r>
              <a:rPr lang="en-US" altLang="x-none" sz="700" dirty="0">
                <a:solidFill>
                  <a:srgbClr val="282828"/>
                </a:solidFill>
                <a:latin typeface="Amazon Ember" charset="0"/>
                <a:ea typeface="Amazon Ember" charset="0"/>
                <a:cs typeface="Amazon Ember" charset="0"/>
              </a:rPr>
              <a:t>© 2018, Amazon Web Services, Inc. or its Affiliates. All rights reserved.</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mazon Ember" panose="020B0603020204020204" pitchFamily="34" charset="0"/>
                <a:ea typeface="Amazon Ember" panose="020B0603020204020204" pitchFamily="34" charset="0"/>
                <a:cs typeface="Amazon Ember" panose="020B0603020204020204" pitchFamily="34" charset="0"/>
              </a:defRPr>
            </a:lvl1pPr>
          </a:lstStyle>
          <a:p>
            <a:fld id="{E4738081-ED31-43D5-BFC3-EF4925DA9A61}" type="datetime8">
              <a:rPr lang="en-US" smtClean="0"/>
              <a:t>10/15/19 12:21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mn-lt"/>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indent="0" algn="l" defTabSz="1097212" rtl="0" eaLnBrk="1" latinLnBrk="0" hangingPunct="1">
      <a:lnSpc>
        <a:spcPct val="90000"/>
      </a:lnSpc>
      <a:spcAft>
        <a:spcPts val="400"/>
      </a:spcAft>
      <a:buFont typeface="Arial" panose="020B0604020202020204" pitchFamily="34" charset="0"/>
      <a:buNone/>
      <a:defRPr sz="1100" kern="1200">
        <a:solidFill>
          <a:schemeClr val="tx1"/>
        </a:solidFill>
        <a:latin typeface="+mn-lt"/>
        <a:ea typeface="+mn-ea"/>
        <a:cs typeface="+mn-cs"/>
      </a:defRPr>
    </a:lvl1pPr>
    <a:lvl2pPr marL="255572" indent="-126991" algn="l" defTabSz="1097212" rtl="0" eaLnBrk="1" latinLnBrk="0" hangingPunct="1">
      <a:lnSpc>
        <a:spcPct val="90000"/>
      </a:lnSpc>
      <a:spcAft>
        <a:spcPts val="400"/>
      </a:spcAft>
      <a:buFont typeface="Arial" pitchFamily="34" charset="0"/>
      <a:buChar char="•"/>
      <a:defRPr sz="1100" kern="1200">
        <a:solidFill>
          <a:schemeClr val="tx1"/>
        </a:solidFill>
        <a:latin typeface="+mn-lt"/>
        <a:ea typeface="+mn-ea"/>
        <a:cs typeface="+mn-cs"/>
      </a:defRPr>
    </a:lvl2pPr>
    <a:lvl3pPr marL="393675" indent="-138105" algn="l" defTabSz="1097212" rtl="0" eaLnBrk="1" latinLnBrk="0" hangingPunct="1">
      <a:lnSpc>
        <a:spcPct val="90000"/>
      </a:lnSpc>
      <a:spcAft>
        <a:spcPts val="400"/>
      </a:spcAft>
      <a:buFont typeface="Arial" pitchFamily="34" charset="0"/>
      <a:buChar char="•"/>
      <a:defRPr sz="1100" kern="1200">
        <a:solidFill>
          <a:schemeClr val="tx1"/>
        </a:solidFill>
        <a:latin typeface="+mn-lt"/>
        <a:ea typeface="+mn-ea"/>
        <a:cs typeface="+mn-cs"/>
      </a:defRPr>
    </a:lvl3pPr>
    <a:lvl4pPr marL="579402" indent="-176201" algn="l" defTabSz="1097212" rtl="0" eaLnBrk="1" latinLnBrk="0" hangingPunct="1">
      <a:lnSpc>
        <a:spcPct val="90000"/>
      </a:lnSpc>
      <a:spcAft>
        <a:spcPts val="400"/>
      </a:spcAft>
      <a:buFont typeface="Arial" pitchFamily="34" charset="0"/>
      <a:buChar char="•"/>
      <a:defRPr sz="1100" kern="1200">
        <a:solidFill>
          <a:schemeClr val="tx1"/>
        </a:solidFill>
        <a:latin typeface="+mn-lt"/>
        <a:ea typeface="+mn-ea"/>
        <a:cs typeface="+mn-cs"/>
      </a:defRPr>
    </a:lvl4pPr>
    <a:lvl5pPr marL="738142" indent="-138105" algn="l" defTabSz="1097212" rtl="0" eaLnBrk="1" latinLnBrk="0" hangingPunct="1">
      <a:lnSpc>
        <a:spcPct val="90000"/>
      </a:lnSpc>
      <a:spcAft>
        <a:spcPts val="400"/>
      </a:spcAft>
      <a:buFont typeface="Arial" pitchFamily="34" charset="0"/>
      <a:buChar char="•"/>
      <a:defRPr sz="1100" kern="1200">
        <a:solidFill>
          <a:schemeClr val="tx1"/>
        </a:solidFill>
        <a:latin typeface="+mn-lt"/>
        <a:ea typeface="+mn-ea"/>
        <a:cs typeface="+mn-cs"/>
      </a:defRPr>
    </a:lvl5pPr>
    <a:lvl6pPr marL="2743031" algn="l" defTabSz="1097212" rtl="0" eaLnBrk="1" latinLnBrk="0" hangingPunct="1">
      <a:defRPr sz="1412" kern="1200">
        <a:solidFill>
          <a:schemeClr val="tx1"/>
        </a:solidFill>
        <a:latin typeface="+mn-lt"/>
        <a:ea typeface="+mn-ea"/>
        <a:cs typeface="+mn-cs"/>
      </a:defRPr>
    </a:lvl6pPr>
    <a:lvl7pPr marL="3291635" algn="l" defTabSz="1097212" rtl="0" eaLnBrk="1" latinLnBrk="0" hangingPunct="1">
      <a:defRPr sz="1412" kern="1200">
        <a:solidFill>
          <a:schemeClr val="tx1"/>
        </a:solidFill>
        <a:latin typeface="+mn-lt"/>
        <a:ea typeface="+mn-ea"/>
        <a:cs typeface="+mn-cs"/>
      </a:defRPr>
    </a:lvl7pPr>
    <a:lvl8pPr marL="3840241" algn="l" defTabSz="1097212" rtl="0" eaLnBrk="1" latinLnBrk="0" hangingPunct="1">
      <a:defRPr sz="1412" kern="1200">
        <a:solidFill>
          <a:schemeClr val="tx1"/>
        </a:solidFill>
        <a:latin typeface="+mn-lt"/>
        <a:ea typeface="+mn-ea"/>
        <a:cs typeface="+mn-cs"/>
      </a:defRPr>
    </a:lvl8pPr>
    <a:lvl9pPr marL="4388848" algn="l" defTabSz="1097212" rtl="0" eaLnBrk="1" latinLnBrk="0" hangingPunct="1">
      <a:defRPr sz="14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AWS SKO Event 2019</a:t>
            </a:r>
          </a:p>
          <a:p>
            <a:endParaRPr lang="en-US" dirty="0"/>
          </a:p>
        </p:txBody>
      </p:sp>
      <p:sp>
        <p:nvSpPr>
          <p:cNvPr id="5" name="Footer Placeholder 4"/>
          <p:cNvSpPr>
            <a:spLocks noGrp="1"/>
          </p:cNvSpPr>
          <p:nvPr>
            <p:ph type="ftr" sz="quarter" idx="11"/>
          </p:nvPr>
        </p:nvSpPr>
        <p:spPr/>
        <p:txBody>
          <a:bodyPr/>
          <a:lstStyle/>
          <a:p>
            <a:pPr defTabSz="914099" eaLnBrk="0" hangingPunct="0"/>
            <a:endParaRPr lang="en-US" sz="400" dirty="0">
              <a:gradFill>
                <a:gsLst>
                  <a:gs pos="0">
                    <a:prstClr val="black"/>
                  </a:gs>
                  <a:gs pos="100000">
                    <a:prstClr val="black"/>
                  </a:gs>
                </a:gsLst>
                <a:lin ang="5400000" scaled="0"/>
              </a:gradFill>
              <a:latin typeface="Arial" panose="020B0604020202020204" pitchFamily="34" charset="0"/>
              <a:ea typeface="Segoe UI" pitchFamily="34" charset="0"/>
            </a:endParaRPr>
          </a:p>
        </p:txBody>
      </p:sp>
      <p:sp>
        <p:nvSpPr>
          <p:cNvPr id="6" name="Date Placeholder 5"/>
          <p:cNvSpPr>
            <a:spLocks noGrp="1"/>
          </p:cNvSpPr>
          <p:nvPr>
            <p:ph type="dt" idx="12"/>
          </p:nvPr>
        </p:nvSpPr>
        <p:spPr/>
        <p:txBody>
          <a:bodyPr/>
          <a:lstStyle/>
          <a:p>
            <a:fld id="{7F198ED9-E5E0-43F5-8949-0748E677E052}" type="datetime8">
              <a:rPr lang="en-US" smtClean="0"/>
              <a:t>10/15/19 12:21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3270379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endParaRPr lang="en-US" sz="400" dirty="0">
              <a:gradFill>
                <a:gsLst>
                  <a:gs pos="0">
                    <a:prstClr val="black"/>
                  </a:gs>
                  <a:gs pos="100000">
                    <a:prstClr val="black"/>
                  </a:gs>
                </a:gsLst>
                <a:lin ang="5400000" scaled="0"/>
              </a:gradFill>
              <a:latin typeface="Arial" panose="020B0604020202020204" pitchFamily="34" charset="0"/>
              <a:ea typeface="Segoe UI" pitchFamily="34" charset="0"/>
            </a:endParaRPr>
          </a:p>
        </p:txBody>
      </p:sp>
      <p:sp>
        <p:nvSpPr>
          <p:cNvPr id="6" name="Date Placeholder 5"/>
          <p:cNvSpPr>
            <a:spLocks noGrp="1"/>
          </p:cNvSpPr>
          <p:nvPr>
            <p:ph type="dt" idx="12"/>
          </p:nvPr>
        </p:nvSpPr>
        <p:spPr/>
        <p:txBody>
          <a:bodyPr/>
          <a:lstStyle/>
          <a:p>
            <a:fld id="{F887E4DB-05EC-455B-82D6-1100B728AF1D}" type="datetime8">
              <a:rPr lang="en-US" smtClean="0"/>
              <a:t>10/15/19 12:21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9756083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endParaRPr lang="en-US" sz="400" dirty="0">
              <a:gradFill>
                <a:gsLst>
                  <a:gs pos="0">
                    <a:prstClr val="black"/>
                  </a:gs>
                  <a:gs pos="100000">
                    <a:prstClr val="black"/>
                  </a:gs>
                </a:gsLst>
                <a:lin ang="5400000" scaled="0"/>
              </a:gradFill>
              <a:ea typeface="Segoe UI" pitchFamily="34" charset="0"/>
            </a:endParaRPr>
          </a:p>
        </p:txBody>
      </p:sp>
      <p:sp>
        <p:nvSpPr>
          <p:cNvPr id="6" name="Date Placeholder 5"/>
          <p:cNvSpPr>
            <a:spLocks noGrp="1"/>
          </p:cNvSpPr>
          <p:nvPr>
            <p:ph type="dt" idx="12"/>
          </p:nvPr>
        </p:nvSpPr>
        <p:spPr/>
        <p:txBody>
          <a:bodyPr/>
          <a:lstStyle/>
          <a:p>
            <a:fld id="{542F96DF-134D-4F6A-BFA6-E032E504EEEB}" type="datetime8">
              <a:rPr lang="en-US" smtClean="0"/>
              <a:t>10/15/19 12:21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0186765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7.png"/><Relationship Id="rId4" Type="http://schemas.openxmlformats.org/officeDocument/2006/relationships/image" Target="../media/image6.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Walkin">
    <p:spTree>
      <p:nvGrpSpPr>
        <p:cNvPr id="1" name=""/>
        <p:cNvGrpSpPr/>
        <p:nvPr/>
      </p:nvGrpSpPr>
      <p:grpSpPr>
        <a:xfrm>
          <a:off x="0" y="0"/>
          <a:ext cx="0" cy="0"/>
          <a:chOff x="0" y="0"/>
          <a:chExt cx="0" cy="0"/>
        </a:xfrm>
      </p:grpSpPr>
      <p:pic>
        <p:nvPicPr>
          <p:cNvPr id="7" name="Picture 6" descr="A close up of a logo&#10;&#10;Description automatically generated">
            <a:extLst>
              <a:ext uri="{FF2B5EF4-FFF2-40B4-BE49-F238E27FC236}">
                <a16:creationId xmlns:a16="http://schemas.microsoft.com/office/drawing/2014/main" id="{56C06421-7E94-4A14-9F77-C566D7523BF1}"/>
              </a:ext>
            </a:extLst>
          </p:cNvPr>
          <p:cNvPicPr>
            <a:picLocks noChangeAspect="1"/>
          </p:cNvPicPr>
          <p:nvPr userDrawn="1"/>
        </p:nvPicPr>
        <p:blipFill rotWithShape="1">
          <a:blip r:embed="rId2"/>
          <a:srcRect l="367" t="368" r="367" b="368"/>
          <a:stretch/>
        </p:blipFill>
        <p:spPr>
          <a:xfrm>
            <a:off x="-1" y="0"/>
            <a:ext cx="14630401" cy="8229600"/>
          </a:xfrm>
          <a:prstGeom prst="rect">
            <a:avLst/>
          </a:prstGeom>
        </p:spPr>
      </p:pic>
      <p:sp>
        <p:nvSpPr>
          <p:cNvPr id="12" name="Rectangle 11">
            <a:extLst>
              <a:ext uri="{FF2B5EF4-FFF2-40B4-BE49-F238E27FC236}">
                <a16:creationId xmlns:a16="http://schemas.microsoft.com/office/drawing/2014/main" id="{76BF84AE-A090-47BB-827B-623089D88EFB}"/>
              </a:ext>
            </a:extLst>
          </p:cNvPr>
          <p:cNvSpPr/>
          <p:nvPr userDrawn="1"/>
        </p:nvSpPr>
        <p:spPr bwMode="auto">
          <a:xfrm>
            <a:off x="323087" y="2493360"/>
            <a:ext cx="7529968" cy="323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15142" tIns="172114" rIns="215142" bIns="172114" numCol="1" spcCol="0" rtlCol="0" fromWordArt="0" anchor="t" anchorCtr="0" forceAA="0" compatLnSpc="1">
            <a:prstTxWarp prst="textNoShape">
              <a:avLst/>
            </a:prstTxWarp>
            <a:noAutofit/>
          </a:bodyPr>
          <a:lstStyle/>
          <a:p>
            <a:pPr algn="ctr" defTabSz="1096960" fontAlgn="base">
              <a:lnSpc>
                <a:spcPct val="90000"/>
              </a:lnSpc>
              <a:spcBef>
                <a:spcPct val="0"/>
              </a:spcBef>
              <a:spcAft>
                <a:spcPct val="0"/>
              </a:spcAft>
            </a:pPr>
            <a:endParaRPr lang="en-US" sz="2823" dirty="0" err="1">
              <a:gradFill>
                <a:gsLst>
                  <a:gs pos="0">
                    <a:srgbClr val="FFFFFF"/>
                  </a:gs>
                  <a:gs pos="100000">
                    <a:srgbClr val="FFFFFF"/>
                  </a:gs>
                </a:gsLst>
                <a:lin ang="5400000" scaled="0"/>
              </a:gradFill>
              <a:ea typeface="Segoe UI" pitchFamily="34" charset="0"/>
              <a:cs typeface="Arial" panose="020B0604020202020204" pitchFamily="34" charset="0"/>
            </a:endParaRPr>
          </a:p>
        </p:txBody>
      </p:sp>
      <p:sp>
        <p:nvSpPr>
          <p:cNvPr id="13" name="AutoShape 7">
            <a:extLst>
              <a:ext uri="{FF2B5EF4-FFF2-40B4-BE49-F238E27FC236}">
                <a16:creationId xmlns:a16="http://schemas.microsoft.com/office/drawing/2014/main" id="{77E3AF4C-0B95-4CC2-9AEF-E7CFFF8A2F9F}"/>
              </a:ext>
            </a:extLst>
          </p:cNvPr>
          <p:cNvSpPr>
            <a:spLocks noChangeAspect="1" noChangeArrowheads="1" noTextEdit="1"/>
          </p:cNvSpPr>
          <p:nvPr userDrawn="1"/>
        </p:nvSpPr>
        <p:spPr bwMode="auto">
          <a:xfrm>
            <a:off x="0" y="0"/>
            <a:ext cx="14630400" cy="8226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4" name="Graphic 3">
            <a:extLst>
              <a:ext uri="{FF2B5EF4-FFF2-40B4-BE49-F238E27FC236}">
                <a16:creationId xmlns:a16="http://schemas.microsoft.com/office/drawing/2014/main" id="{F9D35F07-9C72-45F5-A028-56413488064E}"/>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13703" y="3307322"/>
            <a:ext cx="5855007" cy="1463752"/>
          </a:xfrm>
          <a:prstGeom prst="rect">
            <a:avLst/>
          </a:prstGeom>
        </p:spPr>
      </p:pic>
    </p:spTree>
    <p:extLst>
      <p:ext uri="{BB962C8B-B14F-4D97-AF65-F5344CB8AC3E}">
        <p14:creationId xmlns:p14="http://schemas.microsoft.com/office/powerpoint/2010/main" val="265596271"/>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_and_Full_Image">
    <p:bg bwMode="ltGray">
      <p:bgRef idx="1001">
        <a:schemeClr val="bg2"/>
      </p:bgRef>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AA35186C-ECB0-4E0C-B713-18574AB95FE4}"/>
              </a:ext>
            </a:extLst>
          </p:cNvPr>
          <p:cNvSpPr>
            <a:spLocks noGrp="1"/>
          </p:cNvSpPr>
          <p:nvPr>
            <p:ph type="pic" sz="quarter" idx="10" hasCustomPrompt="1"/>
          </p:nvPr>
        </p:nvSpPr>
        <p:spPr>
          <a:xfrm>
            <a:off x="323088" y="1427011"/>
            <a:ext cx="14017752" cy="5716067"/>
          </a:xfrm>
          <a:blipFill>
            <a:blip r:embed="rId2"/>
            <a:stretch>
              <a:fillRect/>
            </a:stretch>
          </a:blipFill>
        </p:spPr>
        <p:txBody>
          <a:bodyPr anchor="ctr" anchorCtr="0">
            <a:noAutofit/>
          </a:bodyPr>
          <a:lstStyle>
            <a:lvl1pPr algn="ctr">
              <a:defRPr>
                <a:solidFill>
                  <a:schemeClr val="tx1"/>
                </a:solidFill>
              </a:defRPr>
            </a:lvl1pPr>
          </a:lstStyle>
          <a:p>
            <a:r>
              <a:rPr lang="en-US" dirty="0"/>
              <a:t>Click to insert image</a:t>
            </a:r>
          </a:p>
        </p:txBody>
      </p:sp>
      <p:sp>
        <p:nvSpPr>
          <p:cNvPr id="2" name="Title 1"/>
          <p:cNvSpPr>
            <a:spLocks noGrp="1"/>
          </p:cNvSpPr>
          <p:nvPr>
            <p:ph type="title" hasCustomPrompt="1"/>
          </p:nvPr>
        </p:nvSpPr>
        <p:spPr>
          <a:xfrm>
            <a:off x="323088" y="347413"/>
            <a:ext cx="14017752" cy="1079598"/>
          </a:xfrm>
        </p:spPr>
        <p:txBody>
          <a:bodyPr vert="horz" wrap="square" lIns="182880" tIns="146304" rIns="182880" bIns="146304" rtlCol="0" anchor="t">
            <a:noAutofit/>
          </a:bodyPr>
          <a:lstStyle>
            <a:lvl1pPr>
              <a:defRPr lang="en-US" dirty="0"/>
            </a:lvl1pPr>
          </a:lstStyle>
          <a:p>
            <a:pPr lvl="0"/>
            <a:r>
              <a:rPr lang="en-US" dirty="0"/>
              <a:t>Click to edit master title style</a:t>
            </a:r>
          </a:p>
        </p:txBody>
      </p:sp>
      <p:sp>
        <p:nvSpPr>
          <p:cNvPr id="4" name="Text Placeholder 3">
            <a:extLst>
              <a:ext uri="{FF2B5EF4-FFF2-40B4-BE49-F238E27FC236}">
                <a16:creationId xmlns:a16="http://schemas.microsoft.com/office/drawing/2014/main" id="{7A725D63-A1DD-47DB-847A-93B4DF9A2FCF}"/>
              </a:ext>
            </a:extLst>
          </p:cNvPr>
          <p:cNvSpPr>
            <a:spLocks noGrp="1"/>
          </p:cNvSpPr>
          <p:nvPr>
            <p:ph type="body" idx="1" hasCustomPrompt="1"/>
          </p:nvPr>
        </p:nvSpPr>
        <p:spPr bwMode="white">
          <a:xfrm>
            <a:off x="323088" y="1427011"/>
            <a:ext cx="7310437" cy="849463"/>
          </a:xfrm>
          <a:prstGeom prst="rect">
            <a:avLst/>
          </a:prstGeom>
        </p:spPr>
        <p:txBody>
          <a:bodyPr vert="horz" wrap="square" lIns="182880" tIns="146304" rIns="182880" bIns="146304" rtlCol="0">
            <a:spAutoFit/>
          </a:bodyPr>
          <a:lstStyle>
            <a:lvl1pPr>
              <a:defRPr sz="4000">
                <a:solidFill>
                  <a:schemeClr val="tx1"/>
                </a:solidFill>
              </a:defRPr>
            </a:lvl1pPr>
            <a:lvl2pPr>
              <a:defRPr sz="2800">
                <a:solidFill>
                  <a:schemeClr val="bg1"/>
                </a:solidFill>
              </a:defRPr>
            </a:lvl2pPr>
            <a:lvl3pPr>
              <a:defRPr sz="2800">
                <a:solidFill>
                  <a:schemeClr val="bg1"/>
                </a:solidFill>
              </a:defRPr>
            </a:lvl3pPr>
            <a:lvl4pPr>
              <a:defRPr sz="2400">
                <a:solidFill>
                  <a:schemeClr val="bg1"/>
                </a:solidFill>
              </a:defRPr>
            </a:lvl4pPr>
            <a:lvl5pPr>
              <a:defRPr sz="2400">
                <a:solidFill>
                  <a:schemeClr val="bg1"/>
                </a:solidFill>
              </a:defRPr>
            </a:lvl5pPr>
          </a:lstStyle>
          <a:p>
            <a:pPr lvl="0"/>
            <a:r>
              <a:rPr lang="en-US" dirty="0"/>
              <a:t>Click to edit master text styles</a:t>
            </a:r>
          </a:p>
        </p:txBody>
      </p:sp>
    </p:spTree>
    <p:extLst>
      <p:ext uri="{BB962C8B-B14F-4D97-AF65-F5344CB8AC3E}">
        <p14:creationId xmlns:p14="http://schemas.microsoft.com/office/powerpoint/2010/main" val="373285784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_and_Image">
    <p:bg bwMode="ltGray">
      <p:bgRef idx="1001">
        <a:schemeClr val="bg2"/>
      </p:bgRef>
    </p:bg>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5552479A-5DAD-4873-981C-C65E6B0D3CDB}"/>
              </a:ext>
            </a:extLst>
          </p:cNvPr>
          <p:cNvSpPr/>
          <p:nvPr userDrawn="1"/>
        </p:nvSpPr>
        <p:spPr bwMode="white">
          <a:xfrm>
            <a:off x="5381842" y="7539582"/>
            <a:ext cx="5752323" cy="338094"/>
          </a:xfrm>
          <a:prstGeom prst="rect">
            <a:avLst/>
          </a:prstGeom>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323088" y="347412"/>
            <a:ext cx="6260590" cy="1618547"/>
          </a:xfrm>
        </p:spPr>
        <p:txBody>
          <a:bodyPr vert="horz" wrap="square" lIns="182880" tIns="146304" rIns="182880" bIns="146304" rtlCol="0" anchor="t">
            <a:noAutofit/>
          </a:bodyPr>
          <a:lstStyle>
            <a:lvl1pPr>
              <a:defRPr lang="en-US" dirty="0"/>
            </a:lvl1pPr>
          </a:lstStyle>
          <a:p>
            <a:pPr lvl="0"/>
            <a:r>
              <a:rPr lang="en-US" dirty="0"/>
              <a:t>Click to edit master title style</a:t>
            </a:r>
          </a:p>
        </p:txBody>
      </p:sp>
      <p:sp>
        <p:nvSpPr>
          <p:cNvPr id="8" name="Picture Placeholder 7">
            <a:extLst>
              <a:ext uri="{FF2B5EF4-FFF2-40B4-BE49-F238E27FC236}">
                <a16:creationId xmlns:a16="http://schemas.microsoft.com/office/drawing/2014/main" id="{43AEA6AC-FBE3-42D3-8F8F-4CE26A444274}"/>
              </a:ext>
            </a:extLst>
          </p:cNvPr>
          <p:cNvSpPr>
            <a:spLocks noGrp="1"/>
          </p:cNvSpPr>
          <p:nvPr>
            <p:ph type="pic" sz="quarter" idx="10" hasCustomPrompt="1"/>
          </p:nvPr>
        </p:nvSpPr>
        <p:spPr>
          <a:xfrm>
            <a:off x="7315200" y="0"/>
            <a:ext cx="7315200" cy="8229600"/>
          </a:xfrm>
          <a:blipFill>
            <a:blip r:embed="rId2" cstate="print">
              <a:extLst>
                <a:ext uri="{28A0092B-C50C-407E-A947-70E740481C1C}">
                  <a14:useLocalDpi xmlns:a14="http://schemas.microsoft.com/office/drawing/2010/main"/>
                </a:ext>
              </a:extLst>
            </a:blip>
            <a:stretch>
              <a:fillRect/>
            </a:stretch>
          </a:blipFill>
        </p:spPr>
        <p:txBody>
          <a:bodyPr anchor="ctr" anchorCtr="0">
            <a:noAutofit/>
          </a:bodyPr>
          <a:lstStyle>
            <a:lvl1pPr algn="ctr">
              <a:defRPr>
                <a:solidFill>
                  <a:schemeClr val="bg1"/>
                </a:solidFill>
              </a:defRPr>
            </a:lvl1pPr>
          </a:lstStyle>
          <a:p>
            <a:r>
              <a:rPr lang="en-US" dirty="0"/>
              <a:t>Click to insert image</a:t>
            </a:r>
          </a:p>
        </p:txBody>
      </p:sp>
      <p:sp>
        <p:nvSpPr>
          <p:cNvPr id="12" name="Text Placeholder 3">
            <a:extLst>
              <a:ext uri="{FF2B5EF4-FFF2-40B4-BE49-F238E27FC236}">
                <a16:creationId xmlns:a16="http://schemas.microsoft.com/office/drawing/2014/main" id="{714BFDE4-EF97-4A84-B9A4-E36284741950}"/>
              </a:ext>
            </a:extLst>
          </p:cNvPr>
          <p:cNvSpPr>
            <a:spLocks noGrp="1"/>
          </p:cNvSpPr>
          <p:nvPr>
            <p:ph type="body" idx="1" hasCustomPrompt="1"/>
          </p:nvPr>
        </p:nvSpPr>
        <p:spPr>
          <a:xfrm>
            <a:off x="323089" y="2432855"/>
            <a:ext cx="6260591" cy="2675604"/>
          </a:xfrm>
          <a:prstGeom prst="rect">
            <a:avLst/>
          </a:prstGeom>
        </p:spPr>
        <p:txBody>
          <a:bodyPr vert="horz" wrap="square" lIns="182880" tIns="146304" rIns="182880" bIns="146304" rtlCol="0">
            <a:spAutoFit/>
          </a:bodyPr>
          <a:lstStyle>
            <a:lvl1pPr>
              <a:spcAft>
                <a:spcPts val="800"/>
              </a:spcAft>
              <a:defRPr/>
            </a:lvl1pPr>
            <a:lvl2pPr>
              <a:spcAft>
                <a:spcPts val="800"/>
              </a:spcAft>
              <a:defRPr/>
            </a:lvl2pPr>
            <a:lvl3pPr>
              <a:spcAft>
                <a:spcPts val="800"/>
              </a:spcAft>
              <a:defRPr/>
            </a:lvl3pPr>
            <a:lvl4pPr>
              <a:spcAft>
                <a:spcPts val="800"/>
              </a:spcAft>
              <a:defRPr/>
            </a:lvl4pPr>
            <a:lvl5pPr>
              <a:spcAft>
                <a:spcPts val="8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6105625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_Bleed_Image">
    <p:bg bwMode="ltGray">
      <p:bgRef idx="1001">
        <a:schemeClr val="bg2"/>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0BD8948-597D-4B30-8B6E-BDB22A958C0F}"/>
              </a:ext>
            </a:extLst>
          </p:cNvPr>
          <p:cNvSpPr>
            <a:spLocks noGrp="1"/>
          </p:cNvSpPr>
          <p:nvPr>
            <p:ph type="pic" sz="quarter" idx="10" hasCustomPrompt="1"/>
          </p:nvPr>
        </p:nvSpPr>
        <p:spPr>
          <a:xfrm>
            <a:off x="0" y="0"/>
            <a:ext cx="14630400" cy="8229600"/>
          </a:xfrm>
          <a:blipFill>
            <a:blip r:embed="rId2"/>
            <a:stretch>
              <a:fillRect/>
            </a:stretch>
          </a:blipFill>
        </p:spPr>
        <p:txBody>
          <a:bodyPr anchor="ctr" anchorCtr="0">
            <a:noAutofit/>
          </a:bodyPr>
          <a:lstStyle>
            <a:lvl1pPr algn="ctr">
              <a:defRPr>
                <a:solidFill>
                  <a:schemeClr val="tx1"/>
                </a:solidFill>
              </a:defRPr>
            </a:lvl1pPr>
          </a:lstStyle>
          <a:p>
            <a:r>
              <a:rPr lang="en-US" dirty="0"/>
              <a:t>Click to insert image</a:t>
            </a:r>
          </a:p>
        </p:txBody>
      </p:sp>
      <p:sp>
        <p:nvSpPr>
          <p:cNvPr id="6" name="Text Placeholder 3">
            <a:extLst>
              <a:ext uri="{FF2B5EF4-FFF2-40B4-BE49-F238E27FC236}">
                <a16:creationId xmlns:a16="http://schemas.microsoft.com/office/drawing/2014/main" id="{305C438C-5785-440F-97CD-7B887B1888D4}"/>
              </a:ext>
            </a:extLst>
          </p:cNvPr>
          <p:cNvSpPr>
            <a:spLocks noGrp="1"/>
          </p:cNvSpPr>
          <p:nvPr>
            <p:ph type="body" idx="1" hasCustomPrompt="1"/>
          </p:nvPr>
        </p:nvSpPr>
        <p:spPr bwMode="black">
          <a:xfrm>
            <a:off x="323088" y="1427011"/>
            <a:ext cx="7310437" cy="849463"/>
          </a:xfrm>
          <a:prstGeom prst="rect">
            <a:avLst/>
          </a:prstGeom>
        </p:spPr>
        <p:txBody>
          <a:bodyPr vert="horz" wrap="square" lIns="182880" tIns="146304" rIns="182880" bIns="146304" rtlCol="0">
            <a:spAutoFit/>
          </a:bodyPr>
          <a:lstStyle>
            <a:lvl1pPr>
              <a:defRPr sz="4000">
                <a:solidFill>
                  <a:schemeClr val="tx1"/>
                </a:solidFill>
              </a:defRPr>
            </a:lvl1pPr>
            <a:lvl2pPr>
              <a:defRPr sz="2800">
                <a:solidFill>
                  <a:schemeClr val="bg1"/>
                </a:solidFill>
              </a:defRPr>
            </a:lvl2pPr>
            <a:lvl3pPr>
              <a:defRPr sz="2800">
                <a:solidFill>
                  <a:schemeClr val="bg1"/>
                </a:solidFill>
              </a:defRPr>
            </a:lvl3pPr>
            <a:lvl4pPr>
              <a:defRPr sz="2400">
                <a:solidFill>
                  <a:schemeClr val="bg1"/>
                </a:solidFill>
              </a:defRPr>
            </a:lvl4pPr>
            <a:lvl5pPr>
              <a:defRPr sz="2400">
                <a:solidFill>
                  <a:schemeClr val="bg1"/>
                </a:solidFill>
              </a:defRPr>
            </a:lvl5pPr>
          </a:lstStyle>
          <a:p>
            <a:pPr lvl="0"/>
            <a:r>
              <a:rPr lang="en-US" dirty="0"/>
              <a:t>Click to edit master text styles</a:t>
            </a:r>
          </a:p>
        </p:txBody>
      </p:sp>
      <p:sp>
        <p:nvSpPr>
          <p:cNvPr id="5" name="Title 1">
            <a:extLst>
              <a:ext uri="{FF2B5EF4-FFF2-40B4-BE49-F238E27FC236}">
                <a16:creationId xmlns:a16="http://schemas.microsoft.com/office/drawing/2014/main" id="{E9F7D3E0-85A7-4888-9332-9B0C252C20EA}"/>
              </a:ext>
            </a:extLst>
          </p:cNvPr>
          <p:cNvSpPr>
            <a:spLocks noGrp="1"/>
          </p:cNvSpPr>
          <p:nvPr>
            <p:ph type="title" hasCustomPrompt="1"/>
          </p:nvPr>
        </p:nvSpPr>
        <p:spPr bwMode="black">
          <a:xfrm>
            <a:off x="323088" y="347413"/>
            <a:ext cx="14017752" cy="1079598"/>
          </a:xfrm>
        </p:spPr>
        <p:txBody>
          <a:bodyPr vert="horz" wrap="square" lIns="182880" tIns="146304" rIns="182880" bIns="146304" rtlCol="0" anchor="t">
            <a:noAutofit/>
          </a:bodyPr>
          <a:lstStyle>
            <a:lvl1pPr>
              <a:defRPr lang="en-US" dirty="0">
                <a:solidFill>
                  <a:schemeClr val="tx1"/>
                </a:solidFill>
              </a:defRPr>
            </a:lvl1pPr>
          </a:lstStyle>
          <a:p>
            <a:pPr lvl="0"/>
            <a:r>
              <a:rPr lang="en-US" dirty="0"/>
              <a:t>Click to edit master title style</a:t>
            </a:r>
          </a:p>
        </p:txBody>
      </p:sp>
    </p:spTree>
    <p:extLst>
      <p:ext uri="{BB962C8B-B14F-4D97-AF65-F5344CB8AC3E}">
        <p14:creationId xmlns:p14="http://schemas.microsoft.com/office/powerpoint/2010/main" val="1127976603"/>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Embed_Video">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50AC034E-E54C-4458-8A41-EB0300702CFF}"/>
              </a:ext>
            </a:extLst>
          </p:cNvPr>
          <p:cNvSpPr/>
          <p:nvPr userDrawn="1"/>
        </p:nvSpPr>
        <p:spPr bwMode="auto">
          <a:xfrm rot="5400000">
            <a:off x="6088380" y="2887980"/>
            <a:ext cx="2453640" cy="2453640"/>
          </a:xfrm>
          <a:custGeom>
            <a:avLst/>
            <a:gdLst>
              <a:gd name="connsiteX0" fmla="*/ 696468 w 2453640"/>
              <a:gd name="connsiteY0" fmla="*/ 1493520 h 2453640"/>
              <a:gd name="connsiteX1" fmla="*/ 1757172 w 2453640"/>
              <a:gd name="connsiteY1" fmla="*/ 1493520 h 2453640"/>
              <a:gd name="connsiteX2" fmla="*/ 1226820 w 2453640"/>
              <a:gd name="connsiteY2" fmla="*/ 701040 h 2453640"/>
              <a:gd name="connsiteX3" fmla="*/ 0 w 2453640"/>
              <a:gd name="connsiteY3" fmla="*/ 1226820 h 2453640"/>
              <a:gd name="connsiteX4" fmla="*/ 1226820 w 2453640"/>
              <a:gd name="connsiteY4" fmla="*/ 0 h 2453640"/>
              <a:gd name="connsiteX5" fmla="*/ 2453640 w 2453640"/>
              <a:gd name="connsiteY5" fmla="*/ 1226820 h 2453640"/>
              <a:gd name="connsiteX6" fmla="*/ 1226820 w 2453640"/>
              <a:gd name="connsiteY6" fmla="*/ 2453640 h 2453640"/>
              <a:gd name="connsiteX7" fmla="*/ 0 w 2453640"/>
              <a:gd name="connsiteY7" fmla="*/ 1226820 h 2453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3640" h="2453640">
                <a:moveTo>
                  <a:pt x="696468" y="1493520"/>
                </a:moveTo>
                <a:lnTo>
                  <a:pt x="1757172" y="1493520"/>
                </a:lnTo>
                <a:lnTo>
                  <a:pt x="1226820" y="701040"/>
                </a:lnTo>
                <a:close/>
                <a:moveTo>
                  <a:pt x="0" y="1226820"/>
                </a:moveTo>
                <a:cubicBezTo>
                  <a:pt x="0" y="549266"/>
                  <a:pt x="549266" y="0"/>
                  <a:pt x="1226820" y="0"/>
                </a:cubicBezTo>
                <a:cubicBezTo>
                  <a:pt x="1904374" y="0"/>
                  <a:pt x="2453640" y="549266"/>
                  <a:pt x="2453640" y="1226820"/>
                </a:cubicBezTo>
                <a:cubicBezTo>
                  <a:pt x="2453640" y="1904374"/>
                  <a:pt x="1904374" y="2453640"/>
                  <a:pt x="1226820" y="2453640"/>
                </a:cubicBezTo>
                <a:cubicBezTo>
                  <a:pt x="549266" y="2453640"/>
                  <a:pt x="0" y="1904374"/>
                  <a:pt x="0" y="1226820"/>
                </a:cubicBezTo>
                <a:close/>
              </a:path>
            </a:pathLst>
          </a:cu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4" name="Media Placeholder 3">
            <a:extLst>
              <a:ext uri="{FF2B5EF4-FFF2-40B4-BE49-F238E27FC236}">
                <a16:creationId xmlns:a16="http://schemas.microsoft.com/office/drawing/2014/main" id="{62EA48BA-8AA5-4D2B-BA49-A7696755D9F4}"/>
              </a:ext>
            </a:extLst>
          </p:cNvPr>
          <p:cNvSpPr>
            <a:spLocks noGrp="1"/>
          </p:cNvSpPr>
          <p:nvPr userDrawn="1">
            <p:ph type="media" sz="quarter" idx="10" hasCustomPrompt="1"/>
          </p:nvPr>
        </p:nvSpPr>
        <p:spPr>
          <a:xfrm>
            <a:off x="0" y="3800868"/>
            <a:ext cx="14630400" cy="627864"/>
          </a:xfrm>
        </p:spPr>
        <p:txBody>
          <a:bodyPr anchor="ctr" anchorCtr="0"/>
          <a:lstStyle>
            <a:lvl1pPr algn="ctr">
              <a:defRPr>
                <a:solidFill>
                  <a:schemeClr val="tx1"/>
                </a:solidFill>
              </a:defRPr>
            </a:lvl1pPr>
          </a:lstStyle>
          <a:p>
            <a:r>
              <a:rPr lang="en-US" dirty="0"/>
              <a:t>Click to add video</a:t>
            </a:r>
          </a:p>
        </p:txBody>
      </p:sp>
    </p:spTree>
    <p:extLst>
      <p:ext uri="{BB962C8B-B14F-4D97-AF65-F5344CB8AC3E}">
        <p14:creationId xmlns:p14="http://schemas.microsoft.com/office/powerpoint/2010/main" val="2653947564"/>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ection_1">
    <p:bg bwMode="ltGray">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6A98025-C544-4CFF-82D6-BCE06026925A}"/>
              </a:ext>
            </a:extLst>
          </p:cNvPr>
          <p:cNvPicPr>
            <a:picLocks noChangeAspect="1"/>
          </p:cNvPicPr>
          <p:nvPr userDrawn="1"/>
        </p:nvPicPr>
        <p:blipFill rotWithShape="1">
          <a:blip r:embed="rId2"/>
          <a:srcRect l="458" t="458" r="21388" b="21388"/>
          <a:stretch/>
        </p:blipFill>
        <p:spPr>
          <a:xfrm>
            <a:off x="0" y="0"/>
            <a:ext cx="14630400" cy="8229600"/>
          </a:xfrm>
          <a:prstGeom prst="rect">
            <a:avLst/>
          </a:prstGeom>
        </p:spPr>
      </p:pic>
      <p:sp>
        <p:nvSpPr>
          <p:cNvPr id="12" name="Title 1">
            <a:extLst>
              <a:ext uri="{FF2B5EF4-FFF2-40B4-BE49-F238E27FC236}">
                <a16:creationId xmlns:a16="http://schemas.microsoft.com/office/drawing/2014/main" id="{40721108-6E69-4056-855D-158EB29E3B8F}"/>
              </a:ext>
            </a:extLst>
          </p:cNvPr>
          <p:cNvSpPr>
            <a:spLocks noGrp="1"/>
          </p:cNvSpPr>
          <p:nvPr>
            <p:ph type="title" hasCustomPrompt="1"/>
          </p:nvPr>
        </p:nvSpPr>
        <p:spPr bwMode="white">
          <a:xfrm>
            <a:off x="323850" y="3444973"/>
            <a:ext cx="12908725" cy="1126462"/>
          </a:xfrm>
          <a:noFill/>
        </p:spPr>
        <p:txBody>
          <a:bodyPr wrap="square" lIns="182880" tIns="146304" rIns="182880" bIns="146304" anchor="t" anchorCtr="0">
            <a:spAutoFit/>
          </a:bodyPr>
          <a:lstStyle>
            <a:lvl1pPr>
              <a:defRPr sz="6000" spc="-118" baseline="0">
                <a:gradFill>
                  <a:gsLst>
                    <a:gs pos="0">
                      <a:schemeClr val="tx1"/>
                    </a:gs>
                    <a:gs pos="100000">
                      <a:schemeClr val="tx1"/>
                    </a:gs>
                  </a:gsLst>
                  <a:lin ang="5400000" scaled="0"/>
                </a:gra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dirty="0"/>
              <a:t>Section</a:t>
            </a:r>
          </a:p>
        </p:txBody>
      </p:sp>
      <p:sp>
        <p:nvSpPr>
          <p:cNvPr id="15" name="TextBox 3">
            <a:extLst>
              <a:ext uri="{FF2B5EF4-FFF2-40B4-BE49-F238E27FC236}">
                <a16:creationId xmlns:a16="http://schemas.microsoft.com/office/drawing/2014/main" id="{5E8654C8-1770-4DF6-8C26-F6FD094A33E9}"/>
              </a:ext>
            </a:extLst>
          </p:cNvPr>
          <p:cNvSpPr txBox="1">
            <a:spLocks noChangeArrowheads="1"/>
          </p:cNvSpPr>
          <p:nvPr userDrawn="1"/>
        </p:nvSpPr>
        <p:spPr bwMode="white">
          <a:xfrm>
            <a:off x="5334000" y="7596464"/>
            <a:ext cx="3962400"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ctr" eaLnBrk="1" hangingPunct="1"/>
            <a:r>
              <a:rPr lang="en-US" altLang="x-none" sz="900" b="0" i="0" dirty="0">
                <a:solidFill>
                  <a:schemeClr val="tx1"/>
                </a:solidFill>
                <a:latin typeface="Amazon Ember" charset="0"/>
                <a:ea typeface="Amazon Ember" charset="0"/>
                <a:cs typeface="Amazon Ember" charset="0"/>
              </a:rPr>
              <a:t>© 2019, Amazon Web Services, Inc. or its affiliates. All rights reserved.</a:t>
            </a:r>
          </a:p>
        </p:txBody>
      </p:sp>
      <p:pic>
        <p:nvPicPr>
          <p:cNvPr id="16" name="Graphic 15">
            <a:extLst>
              <a:ext uri="{FF2B5EF4-FFF2-40B4-BE49-F238E27FC236}">
                <a16:creationId xmlns:a16="http://schemas.microsoft.com/office/drawing/2014/main" id="{B2542CA9-E9D7-423E-AAAA-95F2700C6CF9}"/>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48569" y="7473857"/>
            <a:ext cx="1075500" cy="245214"/>
          </a:xfrm>
          <a:prstGeom prst="rect">
            <a:avLst/>
          </a:prstGeom>
        </p:spPr>
      </p:pic>
      <p:pic>
        <p:nvPicPr>
          <p:cNvPr id="7" name="Picture 6">
            <a:extLst>
              <a:ext uri="{FF2B5EF4-FFF2-40B4-BE49-F238E27FC236}">
                <a16:creationId xmlns:a16="http://schemas.microsoft.com/office/drawing/2014/main" id="{43CC11C9-747B-4068-A129-98C38D240662}"/>
              </a:ext>
            </a:extLst>
          </p:cNvPr>
          <p:cNvPicPr>
            <a:picLocks noChangeAspect="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13461357" y="7543578"/>
            <a:ext cx="649177" cy="388110"/>
          </a:xfrm>
          <a:prstGeom prst="rect">
            <a:avLst/>
          </a:prstGeom>
        </p:spPr>
      </p:pic>
    </p:spTree>
    <p:extLst>
      <p:ext uri="{BB962C8B-B14F-4D97-AF65-F5344CB8AC3E}">
        <p14:creationId xmlns:p14="http://schemas.microsoft.com/office/powerpoint/2010/main" val="389760253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Video_1">
    <p:spTree>
      <p:nvGrpSpPr>
        <p:cNvPr id="1" name=""/>
        <p:cNvGrpSpPr/>
        <p:nvPr/>
      </p:nvGrpSpPr>
      <p:grpSpPr>
        <a:xfrm>
          <a:off x="0" y="0"/>
          <a:ext cx="0" cy="0"/>
          <a:chOff x="0" y="0"/>
          <a:chExt cx="0" cy="0"/>
        </a:xfrm>
      </p:grpSpPr>
      <p:pic>
        <p:nvPicPr>
          <p:cNvPr id="4" name="Picture 3" descr="A picture containing object&#10;&#10;Description automatically generated">
            <a:extLst>
              <a:ext uri="{FF2B5EF4-FFF2-40B4-BE49-F238E27FC236}">
                <a16:creationId xmlns:a16="http://schemas.microsoft.com/office/drawing/2014/main" id="{5506A9EF-5A7F-4C45-A661-3EC0CC81BAED}"/>
              </a:ext>
            </a:extLst>
          </p:cNvPr>
          <p:cNvPicPr>
            <a:picLocks noChangeAspect="1"/>
          </p:cNvPicPr>
          <p:nvPr userDrawn="1"/>
        </p:nvPicPr>
        <p:blipFill rotWithShape="1">
          <a:blip r:embed="rId2"/>
          <a:srcRect l="549" t="549" r="549" b="549"/>
          <a:stretch/>
        </p:blipFill>
        <p:spPr>
          <a:xfrm>
            <a:off x="1" y="0"/>
            <a:ext cx="14630400" cy="8229600"/>
          </a:xfrm>
          <a:prstGeom prst="rect">
            <a:avLst/>
          </a:prstGeom>
        </p:spPr>
      </p:pic>
      <p:sp>
        <p:nvSpPr>
          <p:cNvPr id="13" name="Title 1">
            <a:extLst>
              <a:ext uri="{FF2B5EF4-FFF2-40B4-BE49-F238E27FC236}">
                <a16:creationId xmlns:a16="http://schemas.microsoft.com/office/drawing/2014/main" id="{5DA83261-5476-4C08-8B47-87A7A736F589}"/>
              </a:ext>
            </a:extLst>
          </p:cNvPr>
          <p:cNvSpPr>
            <a:spLocks noGrp="1"/>
          </p:cNvSpPr>
          <p:nvPr>
            <p:ph type="title" hasCustomPrompt="1"/>
          </p:nvPr>
        </p:nvSpPr>
        <p:spPr bwMode="white">
          <a:xfrm>
            <a:off x="322675" y="3444973"/>
            <a:ext cx="12908725" cy="1126462"/>
          </a:xfrm>
          <a:noFill/>
        </p:spPr>
        <p:txBody>
          <a:bodyPr wrap="square" lIns="182880" tIns="146304" rIns="182880" bIns="146304" anchor="t" anchorCtr="0">
            <a:spAutoFit/>
          </a:bodyPr>
          <a:lstStyle>
            <a:lvl1pPr>
              <a:defRPr sz="6000" spc="-118" baseline="0">
                <a:gradFill>
                  <a:gsLst>
                    <a:gs pos="0">
                      <a:schemeClr val="tx1"/>
                    </a:gs>
                    <a:gs pos="100000">
                      <a:schemeClr val="tx1"/>
                    </a:gs>
                  </a:gsLst>
                  <a:lin ang="5400000" scaled="0"/>
                </a:gra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dirty="0"/>
              <a:t>Video</a:t>
            </a:r>
          </a:p>
        </p:txBody>
      </p:sp>
      <p:sp>
        <p:nvSpPr>
          <p:cNvPr id="10" name="TextBox 3">
            <a:extLst>
              <a:ext uri="{FF2B5EF4-FFF2-40B4-BE49-F238E27FC236}">
                <a16:creationId xmlns:a16="http://schemas.microsoft.com/office/drawing/2014/main" id="{F69FC53F-AC46-443F-BDC1-82CA9848CBEE}"/>
              </a:ext>
            </a:extLst>
          </p:cNvPr>
          <p:cNvSpPr txBox="1">
            <a:spLocks noChangeArrowheads="1"/>
          </p:cNvSpPr>
          <p:nvPr userDrawn="1"/>
        </p:nvSpPr>
        <p:spPr bwMode="white">
          <a:xfrm>
            <a:off x="5334000" y="7596464"/>
            <a:ext cx="3962400"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ctr" eaLnBrk="1" hangingPunct="1"/>
            <a:r>
              <a:rPr lang="en-US" altLang="x-none" sz="900" b="0" i="0" dirty="0">
                <a:solidFill>
                  <a:schemeClr val="tx1"/>
                </a:solidFill>
                <a:latin typeface="Amazon Ember" charset="0"/>
                <a:ea typeface="Amazon Ember" charset="0"/>
                <a:cs typeface="Amazon Ember" charset="0"/>
              </a:rPr>
              <a:t>© 2019, Amazon Web Services, Inc. or its affiliates. All rights reserved.</a:t>
            </a:r>
          </a:p>
        </p:txBody>
      </p:sp>
      <p:pic>
        <p:nvPicPr>
          <p:cNvPr id="11" name="Graphic 10">
            <a:extLst>
              <a:ext uri="{FF2B5EF4-FFF2-40B4-BE49-F238E27FC236}">
                <a16:creationId xmlns:a16="http://schemas.microsoft.com/office/drawing/2014/main" id="{7D3D3D50-83BC-4882-A923-65B99D57A4D6}"/>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48569" y="7473857"/>
            <a:ext cx="1075500" cy="245214"/>
          </a:xfrm>
          <a:prstGeom prst="rect">
            <a:avLst/>
          </a:prstGeom>
        </p:spPr>
      </p:pic>
      <p:pic>
        <p:nvPicPr>
          <p:cNvPr id="7" name="Picture 6">
            <a:extLst>
              <a:ext uri="{FF2B5EF4-FFF2-40B4-BE49-F238E27FC236}">
                <a16:creationId xmlns:a16="http://schemas.microsoft.com/office/drawing/2014/main" id="{D143DC05-2168-4ADB-AFA3-E92BEE455F80}"/>
              </a:ext>
            </a:extLst>
          </p:cNvPr>
          <p:cNvPicPr>
            <a:picLocks noChangeAspect="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13461357" y="7543578"/>
            <a:ext cx="649177" cy="388110"/>
          </a:xfrm>
          <a:prstGeom prst="rect">
            <a:avLst/>
          </a:prstGeom>
        </p:spPr>
      </p:pic>
    </p:spTree>
    <p:extLst>
      <p:ext uri="{BB962C8B-B14F-4D97-AF65-F5344CB8AC3E}">
        <p14:creationId xmlns:p14="http://schemas.microsoft.com/office/powerpoint/2010/main" val="252421824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Demo_1">
    <p:spTree>
      <p:nvGrpSpPr>
        <p:cNvPr id="1" name=""/>
        <p:cNvGrpSpPr/>
        <p:nvPr/>
      </p:nvGrpSpPr>
      <p:grpSpPr>
        <a:xfrm>
          <a:off x="0" y="0"/>
          <a:ext cx="0" cy="0"/>
          <a:chOff x="0" y="0"/>
          <a:chExt cx="0" cy="0"/>
        </a:xfrm>
      </p:grpSpPr>
      <p:pic>
        <p:nvPicPr>
          <p:cNvPr id="3" name="Picture 2" descr="A rainbow in the background&#10;&#10;Description automatically generated">
            <a:extLst>
              <a:ext uri="{FF2B5EF4-FFF2-40B4-BE49-F238E27FC236}">
                <a16:creationId xmlns:a16="http://schemas.microsoft.com/office/drawing/2014/main" id="{BBB0ADD0-0C6D-4AFD-B2AD-043C3B39119B}"/>
              </a:ext>
            </a:extLst>
          </p:cNvPr>
          <p:cNvPicPr>
            <a:picLocks noChangeAspect="1"/>
          </p:cNvPicPr>
          <p:nvPr userDrawn="1"/>
        </p:nvPicPr>
        <p:blipFill rotWithShape="1">
          <a:blip r:embed="rId2"/>
          <a:srcRect l="640" t="640" r="640" b="640"/>
          <a:stretch/>
        </p:blipFill>
        <p:spPr>
          <a:xfrm>
            <a:off x="0" y="0"/>
            <a:ext cx="14630400" cy="8229600"/>
          </a:xfrm>
          <a:prstGeom prst="rect">
            <a:avLst/>
          </a:prstGeom>
        </p:spPr>
      </p:pic>
      <p:sp>
        <p:nvSpPr>
          <p:cNvPr id="13" name="Title 1">
            <a:extLst>
              <a:ext uri="{FF2B5EF4-FFF2-40B4-BE49-F238E27FC236}">
                <a16:creationId xmlns:a16="http://schemas.microsoft.com/office/drawing/2014/main" id="{0F7726A5-4725-4B31-B365-B823DDDF5254}"/>
              </a:ext>
            </a:extLst>
          </p:cNvPr>
          <p:cNvSpPr>
            <a:spLocks noGrp="1"/>
          </p:cNvSpPr>
          <p:nvPr>
            <p:ph type="title" hasCustomPrompt="1"/>
          </p:nvPr>
        </p:nvSpPr>
        <p:spPr bwMode="white">
          <a:xfrm>
            <a:off x="323850" y="3444973"/>
            <a:ext cx="12908725" cy="1126462"/>
          </a:xfrm>
          <a:noFill/>
        </p:spPr>
        <p:txBody>
          <a:bodyPr wrap="square" lIns="182880" tIns="146304" rIns="182880" bIns="146304" anchor="t" anchorCtr="0">
            <a:spAutoFit/>
          </a:bodyPr>
          <a:lstStyle>
            <a:lvl1pPr>
              <a:defRPr sz="6000" spc="-118" baseline="0">
                <a:gradFill>
                  <a:gsLst>
                    <a:gs pos="0">
                      <a:schemeClr val="tx1"/>
                    </a:gs>
                    <a:gs pos="100000">
                      <a:schemeClr val="tx1"/>
                    </a:gs>
                  </a:gsLst>
                  <a:lin ang="5400000" scaled="0"/>
                </a:gra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dirty="0"/>
              <a:t>Demo</a:t>
            </a:r>
          </a:p>
        </p:txBody>
      </p:sp>
      <p:sp>
        <p:nvSpPr>
          <p:cNvPr id="10" name="TextBox 3">
            <a:extLst>
              <a:ext uri="{FF2B5EF4-FFF2-40B4-BE49-F238E27FC236}">
                <a16:creationId xmlns:a16="http://schemas.microsoft.com/office/drawing/2014/main" id="{84558446-36A0-4819-A665-2B6D8CE80468}"/>
              </a:ext>
            </a:extLst>
          </p:cNvPr>
          <p:cNvSpPr txBox="1">
            <a:spLocks noChangeArrowheads="1"/>
          </p:cNvSpPr>
          <p:nvPr userDrawn="1"/>
        </p:nvSpPr>
        <p:spPr bwMode="white">
          <a:xfrm>
            <a:off x="5334000" y="7596464"/>
            <a:ext cx="3962400"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ctr" eaLnBrk="1" hangingPunct="1"/>
            <a:r>
              <a:rPr lang="en-US" altLang="x-none" sz="900" b="0" i="0" dirty="0">
                <a:solidFill>
                  <a:schemeClr val="tx1"/>
                </a:solidFill>
                <a:latin typeface="Amazon Ember" charset="0"/>
                <a:ea typeface="Amazon Ember" charset="0"/>
                <a:cs typeface="Amazon Ember" charset="0"/>
              </a:rPr>
              <a:t>© 2019, Amazon Web Services, Inc. or its affiliates. All rights reserved.</a:t>
            </a:r>
          </a:p>
        </p:txBody>
      </p:sp>
      <p:pic>
        <p:nvPicPr>
          <p:cNvPr id="12" name="Graphic 11">
            <a:extLst>
              <a:ext uri="{FF2B5EF4-FFF2-40B4-BE49-F238E27FC236}">
                <a16:creationId xmlns:a16="http://schemas.microsoft.com/office/drawing/2014/main" id="{3AE7D8DF-9A15-4127-AE8E-F8EF17DD600F}"/>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48569" y="7473857"/>
            <a:ext cx="1075500" cy="245214"/>
          </a:xfrm>
          <a:prstGeom prst="rect">
            <a:avLst/>
          </a:prstGeom>
        </p:spPr>
      </p:pic>
      <p:pic>
        <p:nvPicPr>
          <p:cNvPr id="8" name="Picture 7">
            <a:extLst>
              <a:ext uri="{FF2B5EF4-FFF2-40B4-BE49-F238E27FC236}">
                <a16:creationId xmlns:a16="http://schemas.microsoft.com/office/drawing/2014/main" id="{1E78DB53-8BD1-4B05-96AE-E7204A4DF3D0}"/>
              </a:ext>
            </a:extLst>
          </p:cNvPr>
          <p:cNvPicPr>
            <a:picLocks noChangeAspect="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13461357" y="7543578"/>
            <a:ext cx="649177" cy="388110"/>
          </a:xfrm>
          <a:prstGeom prst="rect">
            <a:avLst/>
          </a:prstGeom>
        </p:spPr>
      </p:pic>
    </p:spTree>
    <p:extLst>
      <p:ext uri="{BB962C8B-B14F-4D97-AF65-F5344CB8AC3E}">
        <p14:creationId xmlns:p14="http://schemas.microsoft.com/office/powerpoint/2010/main" val="267435345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Code">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2DB0438D-0AA4-40DE-B859-53B4B25058B8}"/>
              </a:ext>
            </a:extLst>
          </p:cNvPr>
          <p:cNvSpPr>
            <a:spLocks noGrp="1"/>
          </p:cNvSpPr>
          <p:nvPr>
            <p:ph sz="quarter" idx="10" hasCustomPrompt="1"/>
          </p:nvPr>
        </p:nvSpPr>
        <p:spPr>
          <a:xfrm>
            <a:off x="324155" y="1809750"/>
            <a:ext cx="13982395" cy="4665893"/>
          </a:xfrm>
        </p:spPr>
        <p:txBody>
          <a:bodyPr lIns="182880" tIns="146304" rIns="182880" bIns="146304"/>
          <a:lstStyle>
            <a:lvl1pPr>
              <a:spcBef>
                <a:spcPts val="2400"/>
              </a:spcBef>
              <a:defRPr sz="2000">
                <a:latin typeface="Lucida Console" panose="020B0609040504020204" pitchFamily="49" charset="0"/>
              </a:defRPr>
            </a:lvl1pPr>
            <a:lvl2pPr>
              <a:defRPr>
                <a:latin typeface="Lucida Console" panose="020B0609040504020204" pitchFamily="49" charset="0"/>
              </a:defRPr>
            </a:lvl2pPr>
            <a:lvl3pPr>
              <a:defRPr>
                <a:latin typeface="Lucida Console" panose="020B0609040504020204" pitchFamily="49" charset="0"/>
              </a:defRPr>
            </a:lvl3pPr>
            <a:lvl4pPr>
              <a:defRPr>
                <a:latin typeface="Lucida Console" panose="020B0609040504020204" pitchFamily="49" charset="0"/>
              </a:defRPr>
            </a:lvl4pPr>
            <a:lvl5pPr>
              <a:defRPr>
                <a:latin typeface="Lucida Console" panose="020B0609040504020204" pitchFamily="49" charset="0"/>
              </a:defRPr>
            </a:lvl5pPr>
          </a:lstStyle>
          <a:p>
            <a:pPr lvl="0"/>
            <a:r>
              <a:rPr lang="en-US" dirty="0"/>
              <a:t>Edit var pd = require('pretty-data').pd;</a:t>
            </a:r>
          </a:p>
          <a:p>
            <a:pPr lvl="0"/>
            <a:r>
              <a:rPr lang="en-US" dirty="0"/>
              <a:t>var </a:t>
            </a:r>
            <a:r>
              <a:rPr lang="en-US" dirty="0" err="1"/>
              <a:t>xml_pp</a:t>
            </a:r>
            <a:r>
              <a:rPr lang="en-US" dirty="0"/>
              <a:t> = pd.xml(data);</a:t>
            </a:r>
          </a:p>
          <a:p>
            <a:pPr lvl="0"/>
            <a:r>
              <a:rPr lang="en-US" dirty="0"/>
              <a:t>var </a:t>
            </a:r>
            <a:r>
              <a:rPr lang="en-US" dirty="0" err="1"/>
              <a:t>xml_min</a:t>
            </a:r>
            <a:r>
              <a:rPr lang="en-US" dirty="0"/>
              <a:t> = </a:t>
            </a:r>
            <a:r>
              <a:rPr lang="en-US" dirty="0" err="1"/>
              <a:t>pd.xmlmin</a:t>
            </a:r>
            <a:r>
              <a:rPr lang="en-US" dirty="0"/>
              <a:t>(data [,true]);</a:t>
            </a:r>
          </a:p>
          <a:p>
            <a:pPr lvl="0"/>
            <a:r>
              <a:rPr lang="en-US" dirty="0"/>
              <a:t>var </a:t>
            </a:r>
            <a:r>
              <a:rPr lang="en-US" dirty="0" err="1"/>
              <a:t>json_pp</a:t>
            </a:r>
            <a:r>
              <a:rPr lang="en-US" dirty="0"/>
              <a:t> = </a:t>
            </a:r>
            <a:r>
              <a:rPr lang="en-US" dirty="0" err="1"/>
              <a:t>pd.json</a:t>
            </a:r>
            <a:r>
              <a:rPr lang="en-US" dirty="0"/>
              <a:t>(data);</a:t>
            </a:r>
          </a:p>
          <a:p>
            <a:pPr lvl="0"/>
            <a:r>
              <a:rPr lang="en-US" dirty="0"/>
              <a:t>var </a:t>
            </a:r>
            <a:r>
              <a:rPr lang="en-US" dirty="0" err="1"/>
              <a:t>json_min</a:t>
            </a:r>
            <a:r>
              <a:rPr lang="en-US" dirty="0"/>
              <a:t> = </a:t>
            </a:r>
            <a:r>
              <a:rPr lang="en-US" dirty="0" err="1"/>
              <a:t>pd.jsonmin</a:t>
            </a:r>
            <a:r>
              <a:rPr lang="en-US" dirty="0"/>
              <a:t>(data);</a:t>
            </a:r>
          </a:p>
          <a:p>
            <a:pPr lvl="0"/>
            <a:r>
              <a:rPr lang="en-US" dirty="0"/>
              <a:t>var </a:t>
            </a:r>
            <a:r>
              <a:rPr lang="en-US" dirty="0" err="1"/>
              <a:t>css_pp</a:t>
            </a:r>
            <a:r>
              <a:rPr lang="en-US" dirty="0"/>
              <a:t> = pd.css(data);</a:t>
            </a:r>
          </a:p>
          <a:p>
            <a:pPr lvl="0"/>
            <a:r>
              <a:rPr lang="en-US" dirty="0"/>
              <a:t>var </a:t>
            </a:r>
            <a:r>
              <a:rPr lang="en-US" dirty="0" err="1"/>
              <a:t>css_min</a:t>
            </a:r>
            <a:r>
              <a:rPr lang="en-US" dirty="0"/>
              <a:t> = </a:t>
            </a:r>
            <a:r>
              <a:rPr lang="en-US" dirty="0" err="1"/>
              <a:t>pd.cssmin</a:t>
            </a:r>
            <a:r>
              <a:rPr lang="en-US" dirty="0"/>
              <a:t>(data [, true]);</a:t>
            </a:r>
          </a:p>
          <a:p>
            <a:pPr lvl="0"/>
            <a:r>
              <a:rPr lang="en-US" dirty="0"/>
              <a:t>var </a:t>
            </a:r>
            <a:r>
              <a:rPr lang="en-US" dirty="0" err="1"/>
              <a:t>sql_pp</a:t>
            </a:r>
            <a:r>
              <a:rPr lang="en-US" dirty="0"/>
              <a:t> = </a:t>
            </a:r>
            <a:r>
              <a:rPr lang="en-US" dirty="0" err="1"/>
              <a:t>pd.sql</a:t>
            </a:r>
            <a:r>
              <a:rPr lang="en-US" dirty="0"/>
              <a:t>(data);</a:t>
            </a:r>
          </a:p>
        </p:txBody>
      </p:sp>
      <p:sp>
        <p:nvSpPr>
          <p:cNvPr id="2" name="Title 1">
            <a:extLst>
              <a:ext uri="{FF2B5EF4-FFF2-40B4-BE49-F238E27FC236}">
                <a16:creationId xmlns:a16="http://schemas.microsoft.com/office/drawing/2014/main" id="{E7E63177-F9B5-41D2-A742-D770E5A384A5}"/>
              </a:ext>
            </a:extLst>
          </p:cNvPr>
          <p:cNvSpPr>
            <a:spLocks noGrp="1"/>
          </p:cNvSpPr>
          <p:nvPr>
            <p:ph type="title" hasCustomPrompt="1"/>
          </p:nvPr>
        </p:nvSpPr>
        <p:spPr>
          <a:xfrm>
            <a:off x="323850" y="347413"/>
            <a:ext cx="13986246" cy="1079598"/>
          </a:xfrm>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339916980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Code_2_Column">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2DB0438D-0AA4-40DE-B859-53B4B25058B8}"/>
              </a:ext>
            </a:extLst>
          </p:cNvPr>
          <p:cNvSpPr>
            <a:spLocks noGrp="1"/>
          </p:cNvSpPr>
          <p:nvPr>
            <p:ph sz="quarter" idx="10" hasCustomPrompt="1"/>
          </p:nvPr>
        </p:nvSpPr>
        <p:spPr>
          <a:xfrm>
            <a:off x="323850" y="1809750"/>
            <a:ext cx="6858000" cy="4942892"/>
          </a:xfrm>
        </p:spPr>
        <p:txBody>
          <a:bodyPr lIns="182880" tIns="146304" rIns="182880" bIns="146304"/>
          <a:lstStyle>
            <a:lvl1pPr>
              <a:spcBef>
                <a:spcPts val="2400"/>
              </a:spcBef>
              <a:defRPr sz="2000">
                <a:latin typeface="Lucida Console" panose="020B0609040504020204" pitchFamily="49" charset="0"/>
              </a:defRPr>
            </a:lvl1pPr>
            <a:lvl2pPr>
              <a:defRPr>
                <a:latin typeface="Lucida Console" panose="020B0609040504020204" pitchFamily="49" charset="0"/>
              </a:defRPr>
            </a:lvl2pPr>
            <a:lvl3pPr>
              <a:defRPr>
                <a:latin typeface="Lucida Console" panose="020B0609040504020204" pitchFamily="49" charset="0"/>
              </a:defRPr>
            </a:lvl3pPr>
            <a:lvl4pPr>
              <a:defRPr>
                <a:latin typeface="Lucida Console" panose="020B0609040504020204" pitchFamily="49" charset="0"/>
              </a:defRPr>
            </a:lvl4pPr>
            <a:lvl5pPr>
              <a:defRPr>
                <a:latin typeface="Lucida Console" panose="020B0609040504020204" pitchFamily="49" charset="0"/>
              </a:defRPr>
            </a:lvl5pPr>
          </a:lstStyle>
          <a:p>
            <a:pPr lvl="0"/>
            <a:r>
              <a:rPr lang="en-US" dirty="0"/>
              <a:t>Edit var pd = require('pretty-data').pd;</a:t>
            </a:r>
          </a:p>
          <a:p>
            <a:pPr lvl="0"/>
            <a:r>
              <a:rPr lang="en-US" dirty="0"/>
              <a:t>var </a:t>
            </a:r>
            <a:r>
              <a:rPr lang="en-US" dirty="0" err="1"/>
              <a:t>xml_pp</a:t>
            </a:r>
            <a:r>
              <a:rPr lang="en-US" dirty="0"/>
              <a:t> = pd.xml(data);</a:t>
            </a:r>
          </a:p>
          <a:p>
            <a:pPr lvl="0"/>
            <a:r>
              <a:rPr lang="en-US" dirty="0"/>
              <a:t>var </a:t>
            </a:r>
            <a:r>
              <a:rPr lang="en-US" dirty="0" err="1"/>
              <a:t>xml_min</a:t>
            </a:r>
            <a:r>
              <a:rPr lang="en-US" dirty="0"/>
              <a:t> = </a:t>
            </a:r>
            <a:r>
              <a:rPr lang="en-US" dirty="0" err="1"/>
              <a:t>pd.xmlmin</a:t>
            </a:r>
            <a:r>
              <a:rPr lang="en-US" dirty="0"/>
              <a:t>(data [,true]);</a:t>
            </a:r>
          </a:p>
          <a:p>
            <a:pPr lvl="0"/>
            <a:r>
              <a:rPr lang="en-US" dirty="0"/>
              <a:t>var </a:t>
            </a:r>
            <a:r>
              <a:rPr lang="en-US" dirty="0" err="1"/>
              <a:t>json_pp</a:t>
            </a:r>
            <a:r>
              <a:rPr lang="en-US" dirty="0"/>
              <a:t> = </a:t>
            </a:r>
            <a:r>
              <a:rPr lang="en-US" dirty="0" err="1"/>
              <a:t>pd.json</a:t>
            </a:r>
            <a:r>
              <a:rPr lang="en-US" dirty="0"/>
              <a:t>(data);</a:t>
            </a:r>
          </a:p>
          <a:p>
            <a:pPr lvl="0"/>
            <a:r>
              <a:rPr lang="en-US" dirty="0"/>
              <a:t>var </a:t>
            </a:r>
            <a:r>
              <a:rPr lang="en-US" dirty="0" err="1"/>
              <a:t>json_min</a:t>
            </a:r>
            <a:r>
              <a:rPr lang="en-US" dirty="0"/>
              <a:t> = </a:t>
            </a:r>
            <a:r>
              <a:rPr lang="en-US" dirty="0" err="1"/>
              <a:t>pd.jsonmin</a:t>
            </a:r>
            <a:r>
              <a:rPr lang="en-US" dirty="0"/>
              <a:t>(data);</a:t>
            </a:r>
          </a:p>
          <a:p>
            <a:pPr lvl="0"/>
            <a:r>
              <a:rPr lang="en-US" dirty="0"/>
              <a:t>var </a:t>
            </a:r>
            <a:r>
              <a:rPr lang="en-US" dirty="0" err="1"/>
              <a:t>css_pp</a:t>
            </a:r>
            <a:r>
              <a:rPr lang="en-US" dirty="0"/>
              <a:t> = pd.css(data);</a:t>
            </a:r>
          </a:p>
          <a:p>
            <a:pPr lvl="0"/>
            <a:r>
              <a:rPr lang="en-US" dirty="0"/>
              <a:t>var </a:t>
            </a:r>
            <a:r>
              <a:rPr lang="en-US" dirty="0" err="1"/>
              <a:t>css_min</a:t>
            </a:r>
            <a:r>
              <a:rPr lang="en-US" dirty="0"/>
              <a:t> = </a:t>
            </a:r>
            <a:r>
              <a:rPr lang="en-US" dirty="0" err="1"/>
              <a:t>pd.cssmin</a:t>
            </a:r>
            <a:r>
              <a:rPr lang="en-US" dirty="0"/>
              <a:t>(data [, true]);</a:t>
            </a:r>
          </a:p>
          <a:p>
            <a:pPr lvl="0"/>
            <a:r>
              <a:rPr lang="en-US" dirty="0"/>
              <a:t>var </a:t>
            </a:r>
            <a:r>
              <a:rPr lang="en-US" dirty="0" err="1"/>
              <a:t>sql_pp</a:t>
            </a:r>
            <a:r>
              <a:rPr lang="en-US" dirty="0"/>
              <a:t> = </a:t>
            </a:r>
            <a:r>
              <a:rPr lang="en-US" dirty="0" err="1"/>
              <a:t>pd.sql</a:t>
            </a:r>
            <a:r>
              <a:rPr lang="en-US" dirty="0"/>
              <a:t>(data);</a:t>
            </a:r>
          </a:p>
        </p:txBody>
      </p:sp>
      <p:sp>
        <p:nvSpPr>
          <p:cNvPr id="7" name="Content Placeholder 10">
            <a:extLst>
              <a:ext uri="{FF2B5EF4-FFF2-40B4-BE49-F238E27FC236}">
                <a16:creationId xmlns:a16="http://schemas.microsoft.com/office/drawing/2014/main" id="{37C8F698-9535-4EA1-A06D-92ABCB324DB2}"/>
              </a:ext>
            </a:extLst>
          </p:cNvPr>
          <p:cNvSpPr>
            <a:spLocks noGrp="1"/>
          </p:cNvSpPr>
          <p:nvPr>
            <p:ph sz="quarter" idx="11" hasCustomPrompt="1"/>
          </p:nvPr>
        </p:nvSpPr>
        <p:spPr>
          <a:xfrm>
            <a:off x="7452096" y="1809750"/>
            <a:ext cx="6858000" cy="4942892"/>
          </a:xfrm>
        </p:spPr>
        <p:txBody>
          <a:bodyPr lIns="182880" tIns="146304" rIns="182880" bIns="146304"/>
          <a:lstStyle>
            <a:lvl1pPr>
              <a:spcBef>
                <a:spcPts val="2400"/>
              </a:spcBef>
              <a:defRPr sz="2000">
                <a:latin typeface="Lucida Console" panose="020B0609040504020204" pitchFamily="49" charset="0"/>
              </a:defRPr>
            </a:lvl1pPr>
            <a:lvl2pPr>
              <a:defRPr>
                <a:latin typeface="Lucida Console" panose="020B0609040504020204" pitchFamily="49" charset="0"/>
              </a:defRPr>
            </a:lvl2pPr>
            <a:lvl3pPr>
              <a:defRPr>
                <a:latin typeface="Lucida Console" panose="020B0609040504020204" pitchFamily="49" charset="0"/>
              </a:defRPr>
            </a:lvl3pPr>
            <a:lvl4pPr>
              <a:defRPr>
                <a:latin typeface="Lucida Console" panose="020B0609040504020204" pitchFamily="49" charset="0"/>
              </a:defRPr>
            </a:lvl4pPr>
            <a:lvl5pPr>
              <a:defRPr>
                <a:latin typeface="Lucida Console" panose="020B0609040504020204" pitchFamily="49" charset="0"/>
              </a:defRPr>
            </a:lvl5pPr>
          </a:lstStyle>
          <a:p>
            <a:pPr lvl="0"/>
            <a:r>
              <a:rPr lang="en-US" dirty="0"/>
              <a:t>Edit var pd = require('pretty-data').pd;</a:t>
            </a:r>
          </a:p>
          <a:p>
            <a:pPr lvl="0"/>
            <a:r>
              <a:rPr lang="en-US" dirty="0"/>
              <a:t>var </a:t>
            </a:r>
            <a:r>
              <a:rPr lang="en-US" dirty="0" err="1"/>
              <a:t>xml_pp</a:t>
            </a:r>
            <a:r>
              <a:rPr lang="en-US" dirty="0"/>
              <a:t> = pd.xml(data);</a:t>
            </a:r>
          </a:p>
          <a:p>
            <a:pPr lvl="0"/>
            <a:r>
              <a:rPr lang="en-US" dirty="0"/>
              <a:t>var </a:t>
            </a:r>
            <a:r>
              <a:rPr lang="en-US" dirty="0" err="1"/>
              <a:t>xml_min</a:t>
            </a:r>
            <a:r>
              <a:rPr lang="en-US" dirty="0"/>
              <a:t> = </a:t>
            </a:r>
            <a:r>
              <a:rPr lang="en-US" dirty="0" err="1"/>
              <a:t>pd.xmlmin</a:t>
            </a:r>
            <a:r>
              <a:rPr lang="en-US" dirty="0"/>
              <a:t>(data [,true]);</a:t>
            </a:r>
          </a:p>
          <a:p>
            <a:pPr lvl="0"/>
            <a:r>
              <a:rPr lang="en-US" dirty="0"/>
              <a:t>var </a:t>
            </a:r>
            <a:r>
              <a:rPr lang="en-US" dirty="0" err="1"/>
              <a:t>json_pp</a:t>
            </a:r>
            <a:r>
              <a:rPr lang="en-US" dirty="0"/>
              <a:t> = </a:t>
            </a:r>
            <a:r>
              <a:rPr lang="en-US" dirty="0" err="1"/>
              <a:t>pd.json</a:t>
            </a:r>
            <a:r>
              <a:rPr lang="en-US" dirty="0"/>
              <a:t>(data);</a:t>
            </a:r>
          </a:p>
          <a:p>
            <a:pPr lvl="0"/>
            <a:r>
              <a:rPr lang="en-US" dirty="0"/>
              <a:t>var </a:t>
            </a:r>
            <a:r>
              <a:rPr lang="en-US" dirty="0" err="1"/>
              <a:t>json_min</a:t>
            </a:r>
            <a:r>
              <a:rPr lang="en-US" dirty="0"/>
              <a:t> = </a:t>
            </a:r>
            <a:r>
              <a:rPr lang="en-US" dirty="0" err="1"/>
              <a:t>pd.jsonmin</a:t>
            </a:r>
            <a:r>
              <a:rPr lang="en-US" dirty="0"/>
              <a:t>(data);</a:t>
            </a:r>
          </a:p>
          <a:p>
            <a:pPr lvl="0"/>
            <a:r>
              <a:rPr lang="en-US" dirty="0"/>
              <a:t>var </a:t>
            </a:r>
            <a:r>
              <a:rPr lang="en-US" dirty="0" err="1"/>
              <a:t>css_pp</a:t>
            </a:r>
            <a:r>
              <a:rPr lang="en-US" dirty="0"/>
              <a:t> = pd.css(data);</a:t>
            </a:r>
          </a:p>
          <a:p>
            <a:pPr lvl="0"/>
            <a:r>
              <a:rPr lang="en-US" dirty="0"/>
              <a:t>var </a:t>
            </a:r>
            <a:r>
              <a:rPr lang="en-US" dirty="0" err="1"/>
              <a:t>css_min</a:t>
            </a:r>
            <a:r>
              <a:rPr lang="en-US" dirty="0"/>
              <a:t> = </a:t>
            </a:r>
            <a:r>
              <a:rPr lang="en-US" dirty="0" err="1"/>
              <a:t>pd.cssmin</a:t>
            </a:r>
            <a:r>
              <a:rPr lang="en-US" dirty="0"/>
              <a:t>(data [, true]);</a:t>
            </a:r>
          </a:p>
          <a:p>
            <a:pPr lvl="0"/>
            <a:r>
              <a:rPr lang="en-US" dirty="0"/>
              <a:t>var </a:t>
            </a:r>
            <a:r>
              <a:rPr lang="en-US" dirty="0" err="1"/>
              <a:t>sql_pp</a:t>
            </a:r>
            <a:r>
              <a:rPr lang="en-US" dirty="0"/>
              <a:t> = </a:t>
            </a:r>
            <a:r>
              <a:rPr lang="en-US" dirty="0" err="1"/>
              <a:t>pd.sql</a:t>
            </a:r>
            <a:r>
              <a:rPr lang="en-US" dirty="0"/>
              <a:t>(data);</a:t>
            </a:r>
          </a:p>
        </p:txBody>
      </p:sp>
      <p:sp>
        <p:nvSpPr>
          <p:cNvPr id="2" name="Title 1">
            <a:extLst>
              <a:ext uri="{FF2B5EF4-FFF2-40B4-BE49-F238E27FC236}">
                <a16:creationId xmlns:a16="http://schemas.microsoft.com/office/drawing/2014/main" id="{23C9344D-70CE-4ADD-B92E-329B6F53D928}"/>
              </a:ext>
            </a:extLst>
          </p:cNvPr>
          <p:cNvSpPr>
            <a:spLocks noGrp="1"/>
          </p:cNvSpPr>
          <p:nvPr>
            <p:ph type="title" hasCustomPrompt="1"/>
          </p:nvPr>
        </p:nvSpPr>
        <p:spPr>
          <a:xfrm>
            <a:off x="323850" y="347413"/>
            <a:ext cx="13986246" cy="1079598"/>
          </a:xfrm>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3226324061"/>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Survey_Reminder">
    <p:spTree>
      <p:nvGrpSpPr>
        <p:cNvPr id="1" name=""/>
        <p:cNvGrpSpPr/>
        <p:nvPr/>
      </p:nvGrpSpPr>
      <p:grpSpPr>
        <a:xfrm>
          <a:off x="0" y="0"/>
          <a:ext cx="0" cy="0"/>
          <a:chOff x="0" y="0"/>
          <a:chExt cx="0" cy="0"/>
        </a:xfrm>
      </p:grpSpPr>
      <p:pic>
        <p:nvPicPr>
          <p:cNvPr id="4" name="Picture 3" descr="A close up of a logo&#10;&#10;Description automatically generated">
            <a:extLst>
              <a:ext uri="{FF2B5EF4-FFF2-40B4-BE49-F238E27FC236}">
                <a16:creationId xmlns:a16="http://schemas.microsoft.com/office/drawing/2014/main" id="{A5071A96-7106-4B82-85D5-826F131023E0}"/>
              </a:ext>
            </a:extLst>
          </p:cNvPr>
          <p:cNvPicPr>
            <a:picLocks noChangeAspect="1"/>
          </p:cNvPicPr>
          <p:nvPr userDrawn="1"/>
        </p:nvPicPr>
        <p:blipFill rotWithShape="1">
          <a:blip r:embed="rId2"/>
          <a:srcRect l="18791" t="18791" r="18791" b="18791"/>
          <a:stretch/>
        </p:blipFill>
        <p:spPr>
          <a:xfrm>
            <a:off x="0" y="0"/>
            <a:ext cx="14630400" cy="8229600"/>
          </a:xfrm>
          <a:prstGeom prst="rect">
            <a:avLst/>
          </a:prstGeom>
        </p:spPr>
      </p:pic>
      <p:sp>
        <p:nvSpPr>
          <p:cNvPr id="19" name="TextBox 18">
            <a:extLst>
              <a:ext uri="{FF2B5EF4-FFF2-40B4-BE49-F238E27FC236}">
                <a16:creationId xmlns:a16="http://schemas.microsoft.com/office/drawing/2014/main" id="{5484F0FD-5FCF-4285-AF1C-46A66C34FEA4}"/>
              </a:ext>
            </a:extLst>
          </p:cNvPr>
          <p:cNvSpPr txBox="1"/>
          <p:nvPr userDrawn="1"/>
        </p:nvSpPr>
        <p:spPr bwMode="white">
          <a:xfrm>
            <a:off x="2814726" y="3928082"/>
            <a:ext cx="9000949" cy="1791260"/>
          </a:xfrm>
          <a:prstGeom prst="rect">
            <a:avLst/>
          </a:prstGeom>
          <a:noFill/>
        </p:spPr>
        <p:txBody>
          <a:bodyPr wrap="square" lIns="182880" tIns="146304" rIns="182880" bIns="146304" rtlCol="0">
            <a:spAutoFit/>
          </a:bodyPr>
          <a:lstStyle/>
          <a:p>
            <a:pPr algn="ctr">
              <a:lnSpc>
                <a:spcPct val="90000"/>
              </a:lnSpc>
              <a:spcAft>
                <a:spcPts val="1800"/>
              </a:spcAft>
            </a:pPr>
            <a:r>
              <a:rPr lang="en-US" sz="5400" dirty="0">
                <a:gradFill>
                  <a:gsLst>
                    <a:gs pos="2917">
                      <a:schemeClr val="tx1"/>
                    </a:gs>
                    <a:gs pos="30000">
                      <a:schemeClr val="tx1"/>
                    </a:gs>
                  </a:gsLst>
                  <a:lin ang="5400000" scaled="0"/>
                </a:gradFill>
                <a:latin typeface="+mj-lt"/>
              </a:rPr>
              <a:t>Please complete the session survey in the mobile app.</a:t>
            </a:r>
          </a:p>
        </p:txBody>
      </p:sp>
      <p:sp>
        <p:nvSpPr>
          <p:cNvPr id="20" name="Oval 19">
            <a:extLst>
              <a:ext uri="{FF2B5EF4-FFF2-40B4-BE49-F238E27FC236}">
                <a16:creationId xmlns:a16="http://schemas.microsoft.com/office/drawing/2014/main" id="{1B30FC2A-8A88-4BBB-82D2-6C57A331C334}"/>
              </a:ext>
            </a:extLst>
          </p:cNvPr>
          <p:cNvSpPr/>
          <p:nvPr userDrawn="1"/>
        </p:nvSpPr>
        <p:spPr bwMode="auto">
          <a:xfrm>
            <a:off x="6370320" y="1445839"/>
            <a:ext cx="1889760" cy="188976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365760"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1500" b="1" dirty="0">
                <a:gradFill>
                  <a:gsLst>
                    <a:gs pos="0">
                      <a:srgbClr val="FFFFFF"/>
                    </a:gs>
                    <a:gs pos="100000">
                      <a:srgbClr val="FFFFFF"/>
                    </a:gs>
                  </a:gsLst>
                  <a:lin ang="5400000" scaled="0"/>
                </a:gradFill>
                <a:ea typeface="Segoe UI" pitchFamily="34" charset="0"/>
                <a:cs typeface="Segoe UI" pitchFamily="34" charset="0"/>
              </a:rPr>
              <a:t>!</a:t>
            </a:r>
          </a:p>
        </p:txBody>
      </p:sp>
      <p:pic>
        <p:nvPicPr>
          <p:cNvPr id="8" name="Graphic 7">
            <a:extLst>
              <a:ext uri="{FF2B5EF4-FFF2-40B4-BE49-F238E27FC236}">
                <a16:creationId xmlns:a16="http://schemas.microsoft.com/office/drawing/2014/main" id="{610FDA27-4322-4C3E-9A09-497144801158}"/>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48569" y="7473857"/>
            <a:ext cx="1075500" cy="245214"/>
          </a:xfrm>
          <a:prstGeom prst="rect">
            <a:avLst/>
          </a:prstGeom>
        </p:spPr>
      </p:pic>
      <p:pic>
        <p:nvPicPr>
          <p:cNvPr id="9" name="Picture 8">
            <a:extLst>
              <a:ext uri="{FF2B5EF4-FFF2-40B4-BE49-F238E27FC236}">
                <a16:creationId xmlns:a16="http://schemas.microsoft.com/office/drawing/2014/main" id="{A7A8F7CC-5189-46C6-945E-BC4699DBAA94}"/>
              </a:ext>
            </a:extLst>
          </p:cNvPr>
          <p:cNvPicPr>
            <a:picLocks noChangeAspect="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13461357" y="7543578"/>
            <a:ext cx="649177" cy="388110"/>
          </a:xfrm>
          <a:prstGeom prst="rect">
            <a:avLst/>
          </a:prstGeom>
        </p:spPr>
      </p:pic>
      <p:sp>
        <p:nvSpPr>
          <p:cNvPr id="10" name="TextBox 3">
            <a:extLst>
              <a:ext uri="{FF2B5EF4-FFF2-40B4-BE49-F238E27FC236}">
                <a16:creationId xmlns:a16="http://schemas.microsoft.com/office/drawing/2014/main" id="{C62229FC-3994-4064-8AD0-9F75021275FC}"/>
              </a:ext>
            </a:extLst>
          </p:cNvPr>
          <p:cNvSpPr txBox="1">
            <a:spLocks noChangeArrowheads="1"/>
          </p:cNvSpPr>
          <p:nvPr userDrawn="1"/>
        </p:nvSpPr>
        <p:spPr bwMode="white">
          <a:xfrm>
            <a:off x="5334000" y="7596464"/>
            <a:ext cx="3962400"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ctr" eaLnBrk="1" hangingPunct="1"/>
            <a:r>
              <a:rPr lang="en-US" altLang="x-none" sz="900" b="0" i="0" dirty="0">
                <a:solidFill>
                  <a:schemeClr val="tx1"/>
                </a:solidFill>
                <a:latin typeface="Amazon Ember" charset="0"/>
                <a:ea typeface="Amazon Ember" charset="0"/>
                <a:cs typeface="Amazon Ember" charset="0"/>
              </a:rPr>
              <a:t>© 2019, Amazon Web Services, Inc. or its affiliates. All rights reserved.</a:t>
            </a:r>
          </a:p>
        </p:txBody>
      </p:sp>
    </p:spTree>
    <p:extLst>
      <p:ext uri="{BB962C8B-B14F-4D97-AF65-F5344CB8AC3E}">
        <p14:creationId xmlns:p14="http://schemas.microsoft.com/office/powerpoint/2010/main" val="226051549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_OneSpeaker">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1E9E02-9E6B-439B-AC7A-F532507D56B0}"/>
              </a:ext>
            </a:extLst>
          </p:cNvPr>
          <p:cNvPicPr>
            <a:picLocks noChangeAspect="1"/>
          </p:cNvPicPr>
          <p:nvPr userDrawn="1"/>
        </p:nvPicPr>
        <p:blipFill rotWithShape="1">
          <a:blip r:embed="rId2"/>
          <a:srcRect l="704" t="19847" r="19848" b="703"/>
          <a:stretch/>
        </p:blipFill>
        <p:spPr>
          <a:xfrm>
            <a:off x="0" y="0"/>
            <a:ext cx="14630400" cy="8229600"/>
          </a:xfrm>
          <a:prstGeom prst="rect">
            <a:avLst/>
          </a:prstGeom>
        </p:spPr>
      </p:pic>
      <p:sp>
        <p:nvSpPr>
          <p:cNvPr id="12" name="Title 1">
            <a:extLst>
              <a:ext uri="{FF2B5EF4-FFF2-40B4-BE49-F238E27FC236}">
                <a16:creationId xmlns:a16="http://schemas.microsoft.com/office/drawing/2014/main" id="{9597671E-0E52-49EB-9EDA-4A61696D250F}"/>
              </a:ext>
            </a:extLst>
          </p:cNvPr>
          <p:cNvSpPr>
            <a:spLocks noGrp="1"/>
          </p:cNvSpPr>
          <p:nvPr>
            <p:ph type="title" hasCustomPrompt="1"/>
          </p:nvPr>
        </p:nvSpPr>
        <p:spPr bwMode="white">
          <a:xfrm>
            <a:off x="323088" y="2891654"/>
            <a:ext cx="10462197" cy="1850571"/>
          </a:xfrm>
          <a:noFill/>
        </p:spPr>
        <p:txBody>
          <a:bodyPr lIns="182880" tIns="146304" rIns="182880" bIns="146304" anchor="t" anchorCtr="0"/>
          <a:lstStyle>
            <a:lvl1pPr>
              <a:defRPr sz="5400" spc="-118" baseline="0">
                <a:solidFill>
                  <a:schemeClr val="tx1"/>
                </a:solidFill>
              </a:defRPr>
            </a:lvl1pPr>
          </a:lstStyle>
          <a:p>
            <a:r>
              <a:rPr lang="en-US" dirty="0"/>
              <a:t>Presentation Title here</a:t>
            </a:r>
          </a:p>
        </p:txBody>
      </p:sp>
      <p:sp>
        <p:nvSpPr>
          <p:cNvPr id="15" name="Text Placeholder 2">
            <a:extLst>
              <a:ext uri="{FF2B5EF4-FFF2-40B4-BE49-F238E27FC236}">
                <a16:creationId xmlns:a16="http://schemas.microsoft.com/office/drawing/2014/main" id="{D6B07F55-9734-4F2D-AF1E-28F0D5389938}"/>
              </a:ext>
            </a:extLst>
          </p:cNvPr>
          <p:cNvSpPr>
            <a:spLocks noGrp="1"/>
          </p:cNvSpPr>
          <p:nvPr>
            <p:ph type="body" sz="quarter" idx="14" hasCustomPrompt="1"/>
          </p:nvPr>
        </p:nvSpPr>
        <p:spPr bwMode="white">
          <a:xfrm>
            <a:off x="323850" y="4913752"/>
            <a:ext cx="10458448" cy="464364"/>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Speaker Name</a:t>
            </a:r>
          </a:p>
        </p:txBody>
      </p:sp>
      <p:sp>
        <p:nvSpPr>
          <p:cNvPr id="16" name="Text Placeholder 3">
            <a:extLst>
              <a:ext uri="{FF2B5EF4-FFF2-40B4-BE49-F238E27FC236}">
                <a16:creationId xmlns:a16="http://schemas.microsoft.com/office/drawing/2014/main" id="{676A594D-095C-4919-88A2-D3E868BF166C}"/>
              </a:ext>
            </a:extLst>
          </p:cNvPr>
          <p:cNvSpPr>
            <a:spLocks noGrp="1"/>
          </p:cNvSpPr>
          <p:nvPr>
            <p:ph type="body" sz="quarter" idx="15" hasCustomPrompt="1"/>
          </p:nvPr>
        </p:nvSpPr>
        <p:spPr bwMode="white">
          <a:xfrm>
            <a:off x="323087" y="2032958"/>
            <a:ext cx="10462197" cy="572464"/>
          </a:xfrm>
        </p:spPr>
        <p:txBody>
          <a:bodyPr vert="horz" wrap="square" lIns="182880" tIns="146304" rIns="182880" bIns="146304" rtlCol="0">
            <a:spAutoFit/>
          </a:bodyPr>
          <a:lstStyle>
            <a:lvl1pPr>
              <a:defRPr lang="en-US" sz="2000" spc="600" baseline="0" dirty="0">
                <a:solidFill>
                  <a:schemeClr val="tx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dirty="0" err="1"/>
              <a:t>SessionID</a:t>
            </a:r>
            <a:endParaRPr lang="en-US" dirty="0"/>
          </a:p>
        </p:txBody>
      </p:sp>
      <p:sp>
        <p:nvSpPr>
          <p:cNvPr id="18" name="TextBox 3">
            <a:extLst>
              <a:ext uri="{FF2B5EF4-FFF2-40B4-BE49-F238E27FC236}">
                <a16:creationId xmlns:a16="http://schemas.microsoft.com/office/drawing/2014/main" id="{F4A5ED0B-2348-45FE-AA21-8C4C975D4C38}"/>
              </a:ext>
            </a:extLst>
          </p:cNvPr>
          <p:cNvSpPr txBox="1">
            <a:spLocks noChangeArrowheads="1"/>
          </p:cNvSpPr>
          <p:nvPr userDrawn="1"/>
        </p:nvSpPr>
        <p:spPr bwMode="white">
          <a:xfrm>
            <a:off x="5334000" y="7596464"/>
            <a:ext cx="3962400"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ctr" eaLnBrk="1" hangingPunct="1"/>
            <a:r>
              <a:rPr lang="en-US" altLang="x-none" sz="900" b="0" i="0" dirty="0">
                <a:solidFill>
                  <a:schemeClr val="tx1"/>
                </a:solidFill>
                <a:latin typeface="Amazon Ember" charset="0"/>
                <a:ea typeface="Amazon Ember" charset="0"/>
                <a:cs typeface="Amazon Ember" charset="0"/>
              </a:rPr>
              <a:t>© 2019, Amazon Web Services, Inc. or its affiliates. All rights reserved.</a:t>
            </a:r>
          </a:p>
        </p:txBody>
      </p:sp>
      <p:pic>
        <p:nvPicPr>
          <p:cNvPr id="13" name="Graphic 12">
            <a:extLst>
              <a:ext uri="{FF2B5EF4-FFF2-40B4-BE49-F238E27FC236}">
                <a16:creationId xmlns:a16="http://schemas.microsoft.com/office/drawing/2014/main" id="{5770BF54-E3D8-4402-9F9B-DAEE94A521B5}"/>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48569" y="7473857"/>
            <a:ext cx="1075500" cy="245214"/>
          </a:xfrm>
          <a:prstGeom prst="rect">
            <a:avLst/>
          </a:prstGeom>
        </p:spPr>
      </p:pic>
      <p:pic>
        <p:nvPicPr>
          <p:cNvPr id="9" name="Picture 8">
            <a:extLst>
              <a:ext uri="{FF2B5EF4-FFF2-40B4-BE49-F238E27FC236}">
                <a16:creationId xmlns:a16="http://schemas.microsoft.com/office/drawing/2014/main" id="{80AAA59B-A533-4C18-9453-F5AFB683AEA2}"/>
              </a:ext>
            </a:extLst>
          </p:cNvPr>
          <p:cNvPicPr>
            <a:picLocks noChangeAspect="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13461357" y="7543578"/>
            <a:ext cx="649177" cy="388110"/>
          </a:xfrm>
          <a:prstGeom prst="rect">
            <a:avLst/>
          </a:prstGeom>
        </p:spPr>
      </p:pic>
      <p:sp>
        <p:nvSpPr>
          <p:cNvPr id="19" name="Text Placeholder 2">
            <a:extLst>
              <a:ext uri="{FF2B5EF4-FFF2-40B4-BE49-F238E27FC236}">
                <a16:creationId xmlns:a16="http://schemas.microsoft.com/office/drawing/2014/main" id="{F67DB87B-3082-4AFC-9402-4B8FD09F93C8}"/>
              </a:ext>
            </a:extLst>
          </p:cNvPr>
          <p:cNvSpPr>
            <a:spLocks noGrp="1"/>
          </p:cNvSpPr>
          <p:nvPr>
            <p:ph type="body" sz="quarter" idx="16" hasCustomPrompt="1"/>
          </p:nvPr>
        </p:nvSpPr>
        <p:spPr bwMode="white">
          <a:xfrm>
            <a:off x="323850" y="5367640"/>
            <a:ext cx="10458448" cy="973002"/>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mj-lt"/>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Job Title</a:t>
            </a:r>
          </a:p>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Company Name</a:t>
            </a:r>
          </a:p>
        </p:txBody>
      </p:sp>
    </p:spTree>
    <p:extLst>
      <p:ext uri="{BB962C8B-B14F-4D97-AF65-F5344CB8AC3E}">
        <p14:creationId xmlns:p14="http://schemas.microsoft.com/office/powerpoint/2010/main" val="1368165240"/>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Quote_1">
    <p:spTree>
      <p:nvGrpSpPr>
        <p:cNvPr id="1" name=""/>
        <p:cNvGrpSpPr/>
        <p:nvPr/>
      </p:nvGrpSpPr>
      <p:grpSpPr>
        <a:xfrm>
          <a:off x="0" y="0"/>
          <a:ext cx="0" cy="0"/>
          <a:chOff x="0" y="0"/>
          <a:chExt cx="0" cy="0"/>
        </a:xfrm>
      </p:grpSpPr>
      <p:pic>
        <p:nvPicPr>
          <p:cNvPr id="3" name="Picture 2" descr="A picture containing object&#10;&#10;Description automatically generated">
            <a:extLst>
              <a:ext uri="{FF2B5EF4-FFF2-40B4-BE49-F238E27FC236}">
                <a16:creationId xmlns:a16="http://schemas.microsoft.com/office/drawing/2014/main" id="{F5B14970-C2E8-4A37-BFB0-515DE45B7176}"/>
              </a:ext>
            </a:extLst>
          </p:cNvPr>
          <p:cNvPicPr>
            <a:picLocks noChangeAspect="1"/>
          </p:cNvPicPr>
          <p:nvPr userDrawn="1"/>
        </p:nvPicPr>
        <p:blipFill rotWithShape="1">
          <a:blip r:embed="rId2"/>
          <a:srcRect l="5384" t="17698" r="30013" b="17698"/>
          <a:stretch/>
        </p:blipFill>
        <p:spPr>
          <a:xfrm>
            <a:off x="0" y="-1"/>
            <a:ext cx="14630400" cy="8229601"/>
          </a:xfrm>
          <a:prstGeom prst="rect">
            <a:avLst/>
          </a:prstGeom>
        </p:spPr>
      </p:pic>
      <p:sp>
        <p:nvSpPr>
          <p:cNvPr id="10" name="Title 4">
            <a:extLst>
              <a:ext uri="{FF2B5EF4-FFF2-40B4-BE49-F238E27FC236}">
                <a16:creationId xmlns:a16="http://schemas.microsoft.com/office/drawing/2014/main" id="{40F0A962-F39A-4F7C-AFB8-1D55B110FA1F}"/>
              </a:ext>
            </a:extLst>
          </p:cNvPr>
          <p:cNvSpPr>
            <a:spLocks noGrp="1"/>
          </p:cNvSpPr>
          <p:nvPr>
            <p:ph type="title" hasCustomPrompt="1"/>
          </p:nvPr>
        </p:nvSpPr>
        <p:spPr bwMode="white">
          <a:xfrm>
            <a:off x="323850" y="2225992"/>
            <a:ext cx="10001250" cy="3203258"/>
          </a:xfrm>
        </p:spPr>
        <p:txBody>
          <a:bodyPr lIns="182880" tIns="146304" rIns="182880" bIns="146304"/>
          <a:lstStyle>
            <a:lvl1pPr marL="171450" indent="-171450" algn="l">
              <a:defRPr sz="5400">
                <a:solidFill>
                  <a:schemeClr val="tx1"/>
                </a:solidFill>
              </a:defRPr>
            </a:lvl1pPr>
          </a:lstStyle>
          <a:p>
            <a:r>
              <a:rPr lang="en-US" dirty="0"/>
              <a:t>“Lorem ipsum dolor sit </a:t>
            </a:r>
            <a:r>
              <a:rPr lang="en-US" dirty="0" err="1"/>
              <a:t>amet</a:t>
            </a:r>
            <a:r>
              <a:rPr lang="en-US" dirty="0"/>
              <a:t>, </a:t>
            </a:r>
            <a:r>
              <a:rPr lang="en-US" dirty="0" err="1"/>
              <a:t>consectetuer</a:t>
            </a:r>
            <a:r>
              <a:rPr lang="en-US" dirty="0"/>
              <a:t> adipiscing </a:t>
            </a:r>
            <a:r>
              <a:rPr lang="en-US" dirty="0" err="1"/>
              <a:t>elit</a:t>
            </a:r>
            <a:r>
              <a:rPr lang="en-US" dirty="0"/>
              <a:t>. Maecenas </a:t>
            </a:r>
            <a:r>
              <a:rPr lang="en-US" dirty="0" err="1"/>
              <a:t>porttitor</a:t>
            </a:r>
            <a:r>
              <a:rPr lang="en-US" dirty="0"/>
              <a:t> </a:t>
            </a:r>
            <a:r>
              <a:rPr lang="en-US" dirty="0" err="1"/>
              <a:t>congue</a:t>
            </a:r>
            <a:r>
              <a:rPr lang="en-US" dirty="0"/>
              <a:t>‚ </a:t>
            </a:r>
            <a:r>
              <a:rPr lang="en-US" dirty="0" err="1"/>
              <a:t>massa</a:t>
            </a:r>
            <a:r>
              <a:rPr lang="en-US" dirty="0"/>
              <a:t>.” </a:t>
            </a:r>
          </a:p>
        </p:txBody>
      </p:sp>
      <p:sp>
        <p:nvSpPr>
          <p:cNvPr id="11" name="Text Placeholder 6">
            <a:extLst>
              <a:ext uri="{FF2B5EF4-FFF2-40B4-BE49-F238E27FC236}">
                <a16:creationId xmlns:a16="http://schemas.microsoft.com/office/drawing/2014/main" id="{26FA47B6-AF7F-4583-B619-AA67D7C65CDC}"/>
              </a:ext>
            </a:extLst>
          </p:cNvPr>
          <p:cNvSpPr>
            <a:spLocks noGrp="1"/>
          </p:cNvSpPr>
          <p:nvPr>
            <p:ph type="body" sz="quarter" idx="10" hasCustomPrompt="1"/>
          </p:nvPr>
        </p:nvSpPr>
        <p:spPr bwMode="white">
          <a:xfrm>
            <a:off x="4123372" y="5640645"/>
            <a:ext cx="6201728" cy="562035"/>
          </a:xfrm>
        </p:spPr>
        <p:txBody>
          <a:bodyPr lIns="182880" tIns="146304" rIns="182880" bIns="146304"/>
          <a:lstStyle>
            <a:lvl1pPr marL="228600" indent="0" algn="r">
              <a:buNone/>
              <a:defRPr sz="2800" b="1">
                <a:solidFill>
                  <a:schemeClr val="tx1"/>
                </a:solidFill>
                <a:latin typeface="Amazon Ember Heavy" panose="020B0803020204020204" pitchFamily="34" charset="0"/>
                <a:ea typeface="Amazon Ember Heavy" panose="020B0803020204020204" pitchFamily="34" charset="0"/>
                <a:cs typeface="Amazon Ember Heavy" panose="020B0803020204020204" pitchFamily="34" charset="0"/>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a:t>Quotation Author</a:t>
            </a:r>
          </a:p>
        </p:txBody>
      </p:sp>
      <p:sp>
        <p:nvSpPr>
          <p:cNvPr id="9" name="TextBox 3">
            <a:extLst>
              <a:ext uri="{FF2B5EF4-FFF2-40B4-BE49-F238E27FC236}">
                <a16:creationId xmlns:a16="http://schemas.microsoft.com/office/drawing/2014/main" id="{D83199C5-2735-42A4-BE14-F826AB642B3E}"/>
              </a:ext>
            </a:extLst>
          </p:cNvPr>
          <p:cNvSpPr txBox="1">
            <a:spLocks noChangeArrowheads="1"/>
          </p:cNvSpPr>
          <p:nvPr userDrawn="1"/>
        </p:nvSpPr>
        <p:spPr bwMode="white">
          <a:xfrm>
            <a:off x="5334000" y="7596464"/>
            <a:ext cx="3962400"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ctr" eaLnBrk="1" hangingPunct="1"/>
            <a:r>
              <a:rPr lang="en-US" altLang="x-none" sz="900" b="0" i="0" dirty="0">
                <a:solidFill>
                  <a:schemeClr val="tx1"/>
                </a:solidFill>
                <a:latin typeface="Amazon Ember" charset="0"/>
                <a:ea typeface="Amazon Ember" charset="0"/>
                <a:cs typeface="Amazon Ember" charset="0"/>
              </a:rPr>
              <a:t>© 2019, Amazon Web Services, Inc. or its affiliates. All rights reserved.</a:t>
            </a:r>
          </a:p>
        </p:txBody>
      </p:sp>
      <p:pic>
        <p:nvPicPr>
          <p:cNvPr id="12" name="Graphic 11">
            <a:extLst>
              <a:ext uri="{FF2B5EF4-FFF2-40B4-BE49-F238E27FC236}">
                <a16:creationId xmlns:a16="http://schemas.microsoft.com/office/drawing/2014/main" id="{E2DB318C-E278-4A7B-94FC-23D45A4EC81B}"/>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48569" y="7473857"/>
            <a:ext cx="1075500" cy="245214"/>
          </a:xfrm>
          <a:prstGeom prst="rect">
            <a:avLst/>
          </a:prstGeom>
        </p:spPr>
      </p:pic>
      <p:pic>
        <p:nvPicPr>
          <p:cNvPr id="8" name="Picture 7">
            <a:extLst>
              <a:ext uri="{FF2B5EF4-FFF2-40B4-BE49-F238E27FC236}">
                <a16:creationId xmlns:a16="http://schemas.microsoft.com/office/drawing/2014/main" id="{FF9451B9-5BE3-4A0F-AA8D-62F8E5F49A27}"/>
              </a:ext>
            </a:extLst>
          </p:cNvPr>
          <p:cNvPicPr>
            <a:picLocks noChangeAspect="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13461357" y="7543578"/>
            <a:ext cx="649177" cy="388110"/>
          </a:xfrm>
          <a:prstGeom prst="rect">
            <a:avLst/>
          </a:prstGeom>
        </p:spPr>
      </p:pic>
      <p:sp>
        <p:nvSpPr>
          <p:cNvPr id="15" name="Text Placeholder 6">
            <a:extLst>
              <a:ext uri="{FF2B5EF4-FFF2-40B4-BE49-F238E27FC236}">
                <a16:creationId xmlns:a16="http://schemas.microsoft.com/office/drawing/2014/main" id="{F78CCF1D-C382-4338-9CBC-EE540D3CAB4F}"/>
              </a:ext>
            </a:extLst>
          </p:cNvPr>
          <p:cNvSpPr>
            <a:spLocks noGrp="1"/>
          </p:cNvSpPr>
          <p:nvPr>
            <p:ph type="body" sz="quarter" idx="11" hasCustomPrompt="1"/>
          </p:nvPr>
        </p:nvSpPr>
        <p:spPr bwMode="white">
          <a:xfrm>
            <a:off x="4123372" y="6202680"/>
            <a:ext cx="6201728" cy="683264"/>
          </a:xfrm>
        </p:spPr>
        <p:txBody>
          <a:bodyPr lIns="182880" tIns="146304" rIns="182880" bIns="146304"/>
          <a:lstStyle>
            <a:lvl1pPr marL="228600" indent="0" algn="r">
              <a:buNone/>
              <a:defRPr sz="2800" b="0">
                <a:solidFill>
                  <a:schemeClr val="tx1"/>
                </a:solidFill>
                <a:latin typeface="+mj-lt"/>
                <a:ea typeface="Amazon Ember Heavy" panose="020B0803020204020204" pitchFamily="34" charset="0"/>
                <a:cs typeface="Amazon Ember Heavy" panose="020B0803020204020204" pitchFamily="34" charset="0"/>
              </a:defRPr>
            </a:lvl1pPr>
            <a:lvl2pPr marL="403388" indent="0">
              <a:buNone/>
              <a:defRPr>
                <a:gradFill>
                  <a:gsLst>
                    <a:gs pos="1250">
                      <a:schemeClr val="bg1"/>
                    </a:gs>
                    <a:gs pos="100000">
                      <a:schemeClr val="bg1"/>
                    </a:gs>
                  </a:gsLst>
                  <a:lin ang="5400000" scaled="0"/>
                </a:gradFill>
              </a:defRPr>
            </a:lvl2pPr>
            <a:lvl3pPr marL="672313" indent="0">
              <a:buNone/>
              <a:defRPr>
                <a:gradFill>
                  <a:gsLst>
                    <a:gs pos="1250">
                      <a:schemeClr val="bg1"/>
                    </a:gs>
                    <a:gs pos="100000">
                      <a:schemeClr val="bg1"/>
                    </a:gs>
                  </a:gsLst>
                  <a:lin ang="5400000" scaled="0"/>
                </a:gradFill>
              </a:defRPr>
            </a:lvl3pPr>
            <a:lvl4pPr marL="941238" indent="0">
              <a:buNone/>
              <a:defRPr>
                <a:gradFill>
                  <a:gsLst>
                    <a:gs pos="1250">
                      <a:schemeClr val="bg1"/>
                    </a:gs>
                    <a:gs pos="100000">
                      <a:schemeClr val="bg1"/>
                    </a:gs>
                  </a:gsLst>
                  <a:lin ang="5400000" scaled="0"/>
                </a:gradFill>
              </a:defRPr>
            </a:lvl4pPr>
            <a:lvl5pPr marL="1210163" indent="0">
              <a:buNone/>
              <a:defRPr>
                <a:gradFill>
                  <a:gsLst>
                    <a:gs pos="1250">
                      <a:schemeClr val="bg1"/>
                    </a:gs>
                    <a:gs pos="100000">
                      <a:schemeClr val="bg1"/>
                    </a:gs>
                  </a:gsLst>
                  <a:lin ang="5400000" scaled="0"/>
                </a:gradFill>
              </a:defRPr>
            </a:lvl5pPr>
          </a:lstStyle>
          <a:p>
            <a:pPr lvl="0"/>
            <a:r>
              <a:rPr lang="en-US" dirty="0"/>
              <a:t>Title</a:t>
            </a:r>
          </a:p>
        </p:txBody>
      </p:sp>
    </p:spTree>
    <p:extLst>
      <p:ext uri="{BB962C8B-B14F-4D97-AF65-F5344CB8AC3E}">
        <p14:creationId xmlns:p14="http://schemas.microsoft.com/office/powerpoint/2010/main" val="63635274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hank_You">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080608-56C9-4EDC-96A7-AD16C89CE944}"/>
              </a:ext>
            </a:extLst>
          </p:cNvPr>
          <p:cNvPicPr>
            <a:picLocks noChangeAspect="1"/>
          </p:cNvPicPr>
          <p:nvPr userDrawn="1"/>
        </p:nvPicPr>
        <p:blipFill rotWithShape="1">
          <a:blip r:embed="rId2"/>
          <a:srcRect l="11892" t="29328" r="34309" b="16874"/>
          <a:stretch/>
        </p:blipFill>
        <p:spPr>
          <a:xfrm>
            <a:off x="0" y="0"/>
            <a:ext cx="14630400" cy="8229600"/>
          </a:xfrm>
          <a:prstGeom prst="rect">
            <a:avLst/>
          </a:prstGeom>
        </p:spPr>
      </p:pic>
      <p:sp>
        <p:nvSpPr>
          <p:cNvPr id="11" name="Text Placeholder 2">
            <a:extLst>
              <a:ext uri="{FF2B5EF4-FFF2-40B4-BE49-F238E27FC236}">
                <a16:creationId xmlns:a16="http://schemas.microsoft.com/office/drawing/2014/main" id="{FAAD6B90-3239-487B-90E2-DA3FBBFC9D3B}"/>
              </a:ext>
            </a:extLst>
          </p:cNvPr>
          <p:cNvSpPr>
            <a:spLocks noGrp="1"/>
          </p:cNvSpPr>
          <p:nvPr>
            <p:ph type="body" sz="quarter" idx="14" hasCustomPrompt="1"/>
          </p:nvPr>
        </p:nvSpPr>
        <p:spPr bwMode="white">
          <a:xfrm>
            <a:off x="323850" y="4235192"/>
            <a:ext cx="6130439" cy="534928"/>
          </a:xfrm>
        </p:spPr>
        <p:txBody>
          <a:bodyPr lIns="182880" tIns="146304" rIns="182880" bIns="146304">
            <a:noAutofit/>
          </a:bodyPr>
          <a:lstStyle>
            <a:lvl1pPr marL="0" indent="0">
              <a:spcBef>
                <a:spcPts val="0"/>
              </a:spcBef>
              <a:buNone/>
              <a:defRPr lang="en-US" sz="2800" b="0" kern="1200" spc="0" baseline="0" dirty="0">
                <a:solidFill>
                  <a:schemeClr val="tx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Speaker Name</a:t>
            </a:r>
          </a:p>
        </p:txBody>
      </p:sp>
      <p:sp>
        <p:nvSpPr>
          <p:cNvPr id="16" name="TextBox 15">
            <a:extLst>
              <a:ext uri="{FF2B5EF4-FFF2-40B4-BE49-F238E27FC236}">
                <a16:creationId xmlns:a16="http://schemas.microsoft.com/office/drawing/2014/main" id="{038B4B94-EB11-421A-9F05-9547D4AD928A}"/>
              </a:ext>
            </a:extLst>
          </p:cNvPr>
          <p:cNvSpPr txBox="1"/>
          <p:nvPr userDrawn="1"/>
        </p:nvSpPr>
        <p:spPr bwMode="white">
          <a:xfrm>
            <a:off x="323086" y="2209619"/>
            <a:ext cx="11975593" cy="1905181"/>
          </a:xfrm>
          <a:prstGeom prst="rect">
            <a:avLst/>
          </a:prstGeom>
          <a:noFill/>
        </p:spPr>
        <p:txBody>
          <a:bodyPr vert="horz" wrap="square" lIns="182880" tIns="91440" rIns="146304" bIns="91440" rtlCol="0" anchor="t" anchorCtr="0">
            <a:noAutofit/>
          </a:bodyPr>
          <a:lstStyle>
            <a:lvl1pPr defTabSz="1097278">
              <a:lnSpc>
                <a:spcPct val="90000"/>
              </a:lnSpc>
              <a:spcBef>
                <a:spcPct val="0"/>
              </a:spcBef>
              <a:buNone/>
              <a:defRPr lang="en-US" sz="6600" b="0" cap="none" spc="-118" baseline="0" dirty="0" smtClean="0">
                <a:ln w="3175">
                  <a:noFill/>
                </a:ln>
                <a:solidFill>
                  <a:schemeClr val="bg1"/>
                </a:solidFill>
                <a:effectLst/>
                <a:latin typeface="Amazon Ember Light" panose="020B0403020204020204" pitchFamily="34" charset="0"/>
                <a:ea typeface="Amazon Ember Light" panose="020B0403020204020204" pitchFamily="34" charset="0"/>
                <a:cs typeface="Amazon Ember Light" panose="020B0403020204020204" pitchFamily="34" charset="0"/>
              </a:defRPr>
            </a:lvl1pPr>
          </a:lstStyle>
          <a:p>
            <a:pPr lvl="0"/>
            <a:r>
              <a:rPr lang="en-US" sz="11500" dirty="0">
                <a:solidFill>
                  <a:schemeClr val="tx1"/>
                </a:solidFill>
              </a:rPr>
              <a:t>Thank you!</a:t>
            </a:r>
          </a:p>
        </p:txBody>
      </p:sp>
      <p:sp>
        <p:nvSpPr>
          <p:cNvPr id="7" name="TextBox 3">
            <a:extLst>
              <a:ext uri="{FF2B5EF4-FFF2-40B4-BE49-F238E27FC236}">
                <a16:creationId xmlns:a16="http://schemas.microsoft.com/office/drawing/2014/main" id="{6FD7AE97-D5ED-4255-8514-5D5D8D9AA7C8}"/>
              </a:ext>
            </a:extLst>
          </p:cNvPr>
          <p:cNvSpPr txBox="1">
            <a:spLocks noChangeArrowheads="1"/>
          </p:cNvSpPr>
          <p:nvPr userDrawn="1"/>
        </p:nvSpPr>
        <p:spPr bwMode="white">
          <a:xfrm>
            <a:off x="5334000" y="7596464"/>
            <a:ext cx="3962400"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ctr" eaLnBrk="1" hangingPunct="1"/>
            <a:r>
              <a:rPr lang="en-US" altLang="x-none" sz="900" b="0" i="0" dirty="0">
                <a:solidFill>
                  <a:schemeClr val="tx1"/>
                </a:solidFill>
                <a:latin typeface="Amazon Ember" charset="0"/>
                <a:ea typeface="Amazon Ember" charset="0"/>
                <a:cs typeface="Amazon Ember" charset="0"/>
              </a:rPr>
              <a:t>© 2019, Amazon Web Services, Inc. or its affiliates. All rights reserved.</a:t>
            </a:r>
          </a:p>
        </p:txBody>
      </p:sp>
      <p:pic>
        <p:nvPicPr>
          <p:cNvPr id="8" name="Graphic 7">
            <a:extLst>
              <a:ext uri="{FF2B5EF4-FFF2-40B4-BE49-F238E27FC236}">
                <a16:creationId xmlns:a16="http://schemas.microsoft.com/office/drawing/2014/main" id="{891AA3FF-AB9F-47F3-AFB2-F9CADB0930F4}"/>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48569" y="7473857"/>
            <a:ext cx="1075500" cy="245214"/>
          </a:xfrm>
          <a:prstGeom prst="rect">
            <a:avLst/>
          </a:prstGeom>
        </p:spPr>
      </p:pic>
      <p:pic>
        <p:nvPicPr>
          <p:cNvPr id="12" name="Picture 11">
            <a:extLst>
              <a:ext uri="{FF2B5EF4-FFF2-40B4-BE49-F238E27FC236}">
                <a16:creationId xmlns:a16="http://schemas.microsoft.com/office/drawing/2014/main" id="{97A72327-9D6E-4E5B-9A0B-90FF1C6BE563}"/>
              </a:ext>
            </a:extLst>
          </p:cNvPr>
          <p:cNvPicPr>
            <a:picLocks noChangeAspect="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13461357" y="7543578"/>
            <a:ext cx="649177" cy="388110"/>
          </a:xfrm>
          <a:prstGeom prst="rect">
            <a:avLst/>
          </a:prstGeom>
        </p:spPr>
      </p:pic>
      <p:sp>
        <p:nvSpPr>
          <p:cNvPr id="13" name="Text Placeholder 2">
            <a:extLst>
              <a:ext uri="{FF2B5EF4-FFF2-40B4-BE49-F238E27FC236}">
                <a16:creationId xmlns:a16="http://schemas.microsoft.com/office/drawing/2014/main" id="{FAF418EF-2579-444C-81E0-00BA1D3B84F9}"/>
              </a:ext>
            </a:extLst>
          </p:cNvPr>
          <p:cNvSpPr>
            <a:spLocks noGrp="1"/>
          </p:cNvSpPr>
          <p:nvPr>
            <p:ph type="body" sz="quarter" idx="15" hasCustomPrompt="1"/>
          </p:nvPr>
        </p:nvSpPr>
        <p:spPr bwMode="white">
          <a:xfrm>
            <a:off x="323850" y="4783841"/>
            <a:ext cx="6130439" cy="534928"/>
          </a:xfrm>
        </p:spPr>
        <p:txBody>
          <a:bodyPr lIns="182880" tIns="146304" rIns="182880" bIns="146304">
            <a:noAutofit/>
          </a:bodyPr>
          <a:lstStyle>
            <a:lvl1pPr marL="0" indent="0">
              <a:spcBef>
                <a:spcPts val="0"/>
              </a:spcBef>
              <a:buNone/>
              <a:defRPr lang="en-US" sz="2800" b="0" kern="1200" spc="0" baseline="0" dirty="0">
                <a:solidFill>
                  <a:schemeClr val="tx1"/>
                </a:solidFill>
                <a:latin typeface="+mj-lt"/>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Contact information</a:t>
            </a:r>
          </a:p>
        </p:txBody>
      </p:sp>
    </p:spTree>
    <p:extLst>
      <p:ext uri="{BB962C8B-B14F-4D97-AF65-F5344CB8AC3E}">
        <p14:creationId xmlns:p14="http://schemas.microsoft.com/office/powerpoint/2010/main" val="221053401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_TwoSpeakers">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4DD688C-88E4-4590-BAD4-3ADA849AE5E6}"/>
              </a:ext>
            </a:extLst>
          </p:cNvPr>
          <p:cNvPicPr>
            <a:picLocks noChangeAspect="1"/>
          </p:cNvPicPr>
          <p:nvPr userDrawn="1"/>
        </p:nvPicPr>
        <p:blipFill rotWithShape="1">
          <a:blip r:embed="rId2"/>
          <a:srcRect l="704" t="19847" r="19848" b="703"/>
          <a:stretch/>
        </p:blipFill>
        <p:spPr>
          <a:xfrm>
            <a:off x="0" y="0"/>
            <a:ext cx="14630400" cy="8229600"/>
          </a:xfrm>
          <a:prstGeom prst="rect">
            <a:avLst/>
          </a:prstGeom>
        </p:spPr>
      </p:pic>
      <p:sp>
        <p:nvSpPr>
          <p:cNvPr id="14" name="Title 1">
            <a:extLst>
              <a:ext uri="{FF2B5EF4-FFF2-40B4-BE49-F238E27FC236}">
                <a16:creationId xmlns:a16="http://schemas.microsoft.com/office/drawing/2014/main" id="{B7F95915-D1D2-4E88-9B8E-D63E3E42A593}"/>
              </a:ext>
            </a:extLst>
          </p:cNvPr>
          <p:cNvSpPr>
            <a:spLocks noGrp="1"/>
          </p:cNvSpPr>
          <p:nvPr>
            <p:ph type="title" hasCustomPrompt="1"/>
          </p:nvPr>
        </p:nvSpPr>
        <p:spPr bwMode="white">
          <a:xfrm>
            <a:off x="323088" y="2891654"/>
            <a:ext cx="10462197" cy="1850571"/>
          </a:xfrm>
          <a:noFill/>
        </p:spPr>
        <p:txBody>
          <a:bodyPr lIns="182880" tIns="146304" rIns="182880" bIns="146304" anchor="t" anchorCtr="0"/>
          <a:lstStyle>
            <a:lvl1pPr>
              <a:defRPr sz="5400" spc="-118" baseline="0">
                <a:solidFill>
                  <a:schemeClr val="tx1"/>
                </a:solidFill>
              </a:defRPr>
            </a:lvl1pPr>
          </a:lstStyle>
          <a:p>
            <a:r>
              <a:rPr lang="en-US" dirty="0"/>
              <a:t>Presentation Title here</a:t>
            </a:r>
          </a:p>
        </p:txBody>
      </p:sp>
      <p:sp>
        <p:nvSpPr>
          <p:cNvPr id="19" name="Text Placeholder 3">
            <a:extLst>
              <a:ext uri="{FF2B5EF4-FFF2-40B4-BE49-F238E27FC236}">
                <a16:creationId xmlns:a16="http://schemas.microsoft.com/office/drawing/2014/main" id="{331A1531-8FBF-445F-8866-846D214448AA}"/>
              </a:ext>
            </a:extLst>
          </p:cNvPr>
          <p:cNvSpPr>
            <a:spLocks noGrp="1"/>
          </p:cNvSpPr>
          <p:nvPr>
            <p:ph type="body" sz="quarter" idx="15" hasCustomPrompt="1"/>
          </p:nvPr>
        </p:nvSpPr>
        <p:spPr bwMode="white">
          <a:xfrm>
            <a:off x="323087" y="2032958"/>
            <a:ext cx="10462197" cy="572464"/>
          </a:xfrm>
        </p:spPr>
        <p:txBody>
          <a:bodyPr vert="horz" wrap="square" lIns="182880" tIns="146304" rIns="182880" bIns="146304" rtlCol="0">
            <a:spAutoFit/>
          </a:bodyPr>
          <a:lstStyle>
            <a:lvl1pPr>
              <a:defRPr lang="en-US" sz="2000" spc="600" baseline="0" dirty="0">
                <a:solidFill>
                  <a:schemeClr val="tx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dirty="0" err="1"/>
              <a:t>SessionID</a:t>
            </a:r>
            <a:endParaRPr lang="en-US" dirty="0"/>
          </a:p>
        </p:txBody>
      </p:sp>
      <p:sp>
        <p:nvSpPr>
          <p:cNvPr id="21" name="TextBox 3">
            <a:extLst>
              <a:ext uri="{FF2B5EF4-FFF2-40B4-BE49-F238E27FC236}">
                <a16:creationId xmlns:a16="http://schemas.microsoft.com/office/drawing/2014/main" id="{134845F9-9F61-4A66-AC78-EA6708F9BAF3}"/>
              </a:ext>
            </a:extLst>
          </p:cNvPr>
          <p:cNvSpPr txBox="1">
            <a:spLocks noChangeArrowheads="1"/>
          </p:cNvSpPr>
          <p:nvPr userDrawn="1"/>
        </p:nvSpPr>
        <p:spPr bwMode="white">
          <a:xfrm>
            <a:off x="5334000" y="7596464"/>
            <a:ext cx="3962400"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ctr" eaLnBrk="1" hangingPunct="1"/>
            <a:r>
              <a:rPr lang="en-US" altLang="x-none" sz="900" b="0" i="0" dirty="0">
                <a:solidFill>
                  <a:schemeClr val="tx1"/>
                </a:solidFill>
                <a:latin typeface="Amazon Ember" charset="0"/>
                <a:ea typeface="Amazon Ember" charset="0"/>
                <a:cs typeface="Amazon Ember" charset="0"/>
              </a:rPr>
              <a:t>© 2019, Amazon Web Services, Inc. or its affiliates. All rights reserved.</a:t>
            </a:r>
          </a:p>
        </p:txBody>
      </p:sp>
      <p:pic>
        <p:nvPicPr>
          <p:cNvPr id="22" name="Graphic 21">
            <a:extLst>
              <a:ext uri="{FF2B5EF4-FFF2-40B4-BE49-F238E27FC236}">
                <a16:creationId xmlns:a16="http://schemas.microsoft.com/office/drawing/2014/main" id="{1825DA3F-11E7-4924-A6AA-8792C1BF7CF6}"/>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48569" y="7473857"/>
            <a:ext cx="1075500" cy="245214"/>
          </a:xfrm>
          <a:prstGeom prst="rect">
            <a:avLst/>
          </a:prstGeom>
        </p:spPr>
      </p:pic>
      <p:pic>
        <p:nvPicPr>
          <p:cNvPr id="10" name="Picture 9">
            <a:extLst>
              <a:ext uri="{FF2B5EF4-FFF2-40B4-BE49-F238E27FC236}">
                <a16:creationId xmlns:a16="http://schemas.microsoft.com/office/drawing/2014/main" id="{9CB4F4AF-B9F9-44DD-8032-C8F97415FD93}"/>
              </a:ext>
            </a:extLst>
          </p:cNvPr>
          <p:cNvPicPr>
            <a:picLocks noChangeAspect="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13461357" y="7543578"/>
            <a:ext cx="649177" cy="388110"/>
          </a:xfrm>
          <a:prstGeom prst="rect">
            <a:avLst/>
          </a:prstGeom>
        </p:spPr>
      </p:pic>
      <p:sp>
        <p:nvSpPr>
          <p:cNvPr id="12" name="Text Placeholder 2">
            <a:extLst>
              <a:ext uri="{FF2B5EF4-FFF2-40B4-BE49-F238E27FC236}">
                <a16:creationId xmlns:a16="http://schemas.microsoft.com/office/drawing/2014/main" id="{99944C5C-0686-423C-AD25-BDC211CB613E}"/>
              </a:ext>
            </a:extLst>
          </p:cNvPr>
          <p:cNvSpPr>
            <a:spLocks noGrp="1"/>
          </p:cNvSpPr>
          <p:nvPr>
            <p:ph type="body" sz="quarter" idx="14" hasCustomPrompt="1"/>
          </p:nvPr>
        </p:nvSpPr>
        <p:spPr bwMode="white">
          <a:xfrm>
            <a:off x="323850" y="4913752"/>
            <a:ext cx="5010150" cy="464364"/>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Speaker Name</a:t>
            </a:r>
          </a:p>
        </p:txBody>
      </p:sp>
      <p:sp>
        <p:nvSpPr>
          <p:cNvPr id="13" name="Text Placeholder 2">
            <a:extLst>
              <a:ext uri="{FF2B5EF4-FFF2-40B4-BE49-F238E27FC236}">
                <a16:creationId xmlns:a16="http://schemas.microsoft.com/office/drawing/2014/main" id="{F1E431EA-AF81-4444-BF12-AC455A98DDCD}"/>
              </a:ext>
            </a:extLst>
          </p:cNvPr>
          <p:cNvSpPr>
            <a:spLocks noGrp="1"/>
          </p:cNvSpPr>
          <p:nvPr>
            <p:ph type="body" sz="quarter" idx="16" hasCustomPrompt="1"/>
          </p:nvPr>
        </p:nvSpPr>
        <p:spPr bwMode="white">
          <a:xfrm>
            <a:off x="323850" y="5367640"/>
            <a:ext cx="5010150" cy="973002"/>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mj-lt"/>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Job Title</a:t>
            </a:r>
          </a:p>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Company Name</a:t>
            </a:r>
          </a:p>
        </p:txBody>
      </p:sp>
      <p:sp>
        <p:nvSpPr>
          <p:cNvPr id="15" name="Text Placeholder 2">
            <a:extLst>
              <a:ext uri="{FF2B5EF4-FFF2-40B4-BE49-F238E27FC236}">
                <a16:creationId xmlns:a16="http://schemas.microsoft.com/office/drawing/2014/main" id="{2409E060-A600-4FC6-8319-7550123509B2}"/>
              </a:ext>
            </a:extLst>
          </p:cNvPr>
          <p:cNvSpPr>
            <a:spLocks noGrp="1"/>
          </p:cNvSpPr>
          <p:nvPr>
            <p:ph type="body" sz="quarter" idx="17" hasCustomPrompt="1"/>
          </p:nvPr>
        </p:nvSpPr>
        <p:spPr bwMode="white">
          <a:xfrm>
            <a:off x="5775134" y="4913752"/>
            <a:ext cx="5010150" cy="464364"/>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Speaker Name</a:t>
            </a:r>
          </a:p>
        </p:txBody>
      </p:sp>
      <p:sp>
        <p:nvSpPr>
          <p:cNvPr id="18" name="Text Placeholder 2">
            <a:extLst>
              <a:ext uri="{FF2B5EF4-FFF2-40B4-BE49-F238E27FC236}">
                <a16:creationId xmlns:a16="http://schemas.microsoft.com/office/drawing/2014/main" id="{E78EC8F1-696E-487F-80BF-317E4A553897}"/>
              </a:ext>
            </a:extLst>
          </p:cNvPr>
          <p:cNvSpPr>
            <a:spLocks noGrp="1"/>
          </p:cNvSpPr>
          <p:nvPr>
            <p:ph type="body" sz="quarter" idx="18" hasCustomPrompt="1"/>
          </p:nvPr>
        </p:nvSpPr>
        <p:spPr bwMode="white">
          <a:xfrm>
            <a:off x="5775134" y="5367640"/>
            <a:ext cx="5010150" cy="973002"/>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mj-lt"/>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Job Title</a:t>
            </a:r>
          </a:p>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Company Name</a:t>
            </a:r>
          </a:p>
        </p:txBody>
      </p:sp>
    </p:spTree>
    <p:extLst>
      <p:ext uri="{BB962C8B-B14F-4D97-AF65-F5344CB8AC3E}">
        <p14:creationId xmlns:p14="http://schemas.microsoft.com/office/powerpoint/2010/main" val="209176542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_ThreeSpeakers">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867775C9-5EB2-4F23-84E6-8B2B579F2AF6}"/>
              </a:ext>
            </a:extLst>
          </p:cNvPr>
          <p:cNvPicPr>
            <a:picLocks noChangeAspect="1"/>
          </p:cNvPicPr>
          <p:nvPr userDrawn="1"/>
        </p:nvPicPr>
        <p:blipFill rotWithShape="1">
          <a:blip r:embed="rId2"/>
          <a:srcRect l="704" t="19847" r="19848" b="703"/>
          <a:stretch/>
        </p:blipFill>
        <p:spPr>
          <a:xfrm>
            <a:off x="0" y="0"/>
            <a:ext cx="14630400" cy="8229600"/>
          </a:xfrm>
          <a:prstGeom prst="rect">
            <a:avLst/>
          </a:prstGeom>
        </p:spPr>
      </p:pic>
      <p:sp>
        <p:nvSpPr>
          <p:cNvPr id="13" name="Title 1">
            <a:extLst>
              <a:ext uri="{FF2B5EF4-FFF2-40B4-BE49-F238E27FC236}">
                <a16:creationId xmlns:a16="http://schemas.microsoft.com/office/drawing/2014/main" id="{6A83D118-E0F2-497E-B52C-9187339527EE}"/>
              </a:ext>
            </a:extLst>
          </p:cNvPr>
          <p:cNvSpPr>
            <a:spLocks noGrp="1"/>
          </p:cNvSpPr>
          <p:nvPr>
            <p:ph type="title" hasCustomPrompt="1"/>
          </p:nvPr>
        </p:nvSpPr>
        <p:spPr bwMode="white">
          <a:xfrm>
            <a:off x="323088" y="2891654"/>
            <a:ext cx="10462197" cy="1850571"/>
          </a:xfrm>
          <a:noFill/>
        </p:spPr>
        <p:txBody>
          <a:bodyPr lIns="182880" tIns="146304" rIns="182880" bIns="146304" anchor="t" anchorCtr="0"/>
          <a:lstStyle>
            <a:lvl1pPr>
              <a:defRPr sz="5400" spc="-118" baseline="0">
                <a:solidFill>
                  <a:schemeClr val="tx1"/>
                </a:solidFill>
              </a:defRPr>
            </a:lvl1pPr>
          </a:lstStyle>
          <a:p>
            <a:r>
              <a:rPr lang="en-US" dirty="0"/>
              <a:t>Presentation Title here</a:t>
            </a:r>
          </a:p>
        </p:txBody>
      </p:sp>
      <p:sp>
        <p:nvSpPr>
          <p:cNvPr id="15" name="Text Placeholder 3">
            <a:extLst>
              <a:ext uri="{FF2B5EF4-FFF2-40B4-BE49-F238E27FC236}">
                <a16:creationId xmlns:a16="http://schemas.microsoft.com/office/drawing/2014/main" id="{C0D86F0A-47BB-48E2-BD11-D7549B2A2ABB}"/>
              </a:ext>
            </a:extLst>
          </p:cNvPr>
          <p:cNvSpPr>
            <a:spLocks noGrp="1"/>
          </p:cNvSpPr>
          <p:nvPr>
            <p:ph type="body" sz="quarter" idx="15" hasCustomPrompt="1"/>
          </p:nvPr>
        </p:nvSpPr>
        <p:spPr bwMode="white">
          <a:xfrm>
            <a:off x="323087" y="2032958"/>
            <a:ext cx="10462197" cy="572464"/>
          </a:xfrm>
        </p:spPr>
        <p:txBody>
          <a:bodyPr vert="horz" wrap="square" lIns="182880" tIns="146304" rIns="182880" bIns="146304" rtlCol="0">
            <a:spAutoFit/>
          </a:bodyPr>
          <a:lstStyle>
            <a:lvl1pPr>
              <a:defRPr lang="en-US" sz="2000" spc="600" baseline="0" dirty="0">
                <a:solidFill>
                  <a:schemeClr val="tx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r>
              <a:rPr lang="en-US" dirty="0" err="1"/>
              <a:t>SessionID</a:t>
            </a:r>
            <a:endParaRPr lang="en-US" dirty="0"/>
          </a:p>
        </p:txBody>
      </p:sp>
      <p:sp>
        <p:nvSpPr>
          <p:cNvPr id="18" name="TextBox 3">
            <a:extLst>
              <a:ext uri="{FF2B5EF4-FFF2-40B4-BE49-F238E27FC236}">
                <a16:creationId xmlns:a16="http://schemas.microsoft.com/office/drawing/2014/main" id="{A532137D-F2FC-4AAE-87B0-5A504846A0E9}"/>
              </a:ext>
            </a:extLst>
          </p:cNvPr>
          <p:cNvSpPr txBox="1">
            <a:spLocks noChangeArrowheads="1"/>
          </p:cNvSpPr>
          <p:nvPr userDrawn="1"/>
        </p:nvSpPr>
        <p:spPr bwMode="white">
          <a:xfrm>
            <a:off x="5334000" y="7596464"/>
            <a:ext cx="3962400"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ctr" eaLnBrk="1" hangingPunct="1"/>
            <a:r>
              <a:rPr lang="en-US" altLang="x-none" sz="900" b="0" i="0" dirty="0">
                <a:solidFill>
                  <a:schemeClr val="tx1"/>
                </a:solidFill>
                <a:latin typeface="Amazon Ember" charset="0"/>
                <a:ea typeface="Amazon Ember" charset="0"/>
                <a:cs typeface="Amazon Ember" charset="0"/>
              </a:rPr>
              <a:t>© 2019, Amazon Web Services, Inc. or its affiliates. All rights reserved.</a:t>
            </a:r>
          </a:p>
        </p:txBody>
      </p:sp>
      <p:pic>
        <p:nvPicPr>
          <p:cNvPr id="24" name="Graphic 23">
            <a:extLst>
              <a:ext uri="{FF2B5EF4-FFF2-40B4-BE49-F238E27FC236}">
                <a16:creationId xmlns:a16="http://schemas.microsoft.com/office/drawing/2014/main" id="{389C2339-1AD9-4FCC-94EF-1721C1E98380}"/>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48569" y="7473857"/>
            <a:ext cx="1075500" cy="245214"/>
          </a:xfrm>
          <a:prstGeom prst="rect">
            <a:avLst/>
          </a:prstGeom>
        </p:spPr>
      </p:pic>
      <p:pic>
        <p:nvPicPr>
          <p:cNvPr id="11" name="Picture 10">
            <a:extLst>
              <a:ext uri="{FF2B5EF4-FFF2-40B4-BE49-F238E27FC236}">
                <a16:creationId xmlns:a16="http://schemas.microsoft.com/office/drawing/2014/main" id="{E5488E0C-BB7C-4C21-A837-E415B0ED2D0E}"/>
              </a:ext>
            </a:extLst>
          </p:cNvPr>
          <p:cNvPicPr>
            <a:picLocks noChangeAspect="1"/>
          </p:cNvPicPr>
          <p:nvPr userDrawn="1"/>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a:ext>
            </a:extLst>
          </a:blip>
          <a:stretch>
            <a:fillRect/>
          </a:stretch>
        </p:blipFill>
        <p:spPr>
          <a:xfrm>
            <a:off x="13461357" y="7543578"/>
            <a:ext cx="649177" cy="388110"/>
          </a:xfrm>
          <a:prstGeom prst="rect">
            <a:avLst/>
          </a:prstGeom>
        </p:spPr>
      </p:pic>
      <p:sp>
        <p:nvSpPr>
          <p:cNvPr id="17" name="Text Placeholder 2">
            <a:extLst>
              <a:ext uri="{FF2B5EF4-FFF2-40B4-BE49-F238E27FC236}">
                <a16:creationId xmlns:a16="http://schemas.microsoft.com/office/drawing/2014/main" id="{0DC3C4F5-C09E-4675-A9E8-8B1927AEA181}"/>
              </a:ext>
            </a:extLst>
          </p:cNvPr>
          <p:cNvSpPr>
            <a:spLocks noGrp="1"/>
          </p:cNvSpPr>
          <p:nvPr>
            <p:ph type="body" sz="quarter" idx="14" hasCustomPrompt="1"/>
          </p:nvPr>
        </p:nvSpPr>
        <p:spPr bwMode="white">
          <a:xfrm>
            <a:off x="323850" y="4913752"/>
            <a:ext cx="4302125" cy="464364"/>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Speaker Name</a:t>
            </a:r>
          </a:p>
        </p:txBody>
      </p:sp>
      <p:sp>
        <p:nvSpPr>
          <p:cNvPr id="19" name="Text Placeholder 2">
            <a:extLst>
              <a:ext uri="{FF2B5EF4-FFF2-40B4-BE49-F238E27FC236}">
                <a16:creationId xmlns:a16="http://schemas.microsoft.com/office/drawing/2014/main" id="{D05ED587-3950-498B-8809-350E99ECF2FE}"/>
              </a:ext>
            </a:extLst>
          </p:cNvPr>
          <p:cNvSpPr>
            <a:spLocks noGrp="1"/>
          </p:cNvSpPr>
          <p:nvPr>
            <p:ph type="body" sz="quarter" idx="16" hasCustomPrompt="1"/>
          </p:nvPr>
        </p:nvSpPr>
        <p:spPr bwMode="white">
          <a:xfrm>
            <a:off x="323850" y="5367640"/>
            <a:ext cx="4302125" cy="973002"/>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mj-lt"/>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Job Title</a:t>
            </a:r>
          </a:p>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Company Name</a:t>
            </a:r>
          </a:p>
        </p:txBody>
      </p:sp>
      <p:sp>
        <p:nvSpPr>
          <p:cNvPr id="20" name="Text Placeholder 2">
            <a:extLst>
              <a:ext uri="{FF2B5EF4-FFF2-40B4-BE49-F238E27FC236}">
                <a16:creationId xmlns:a16="http://schemas.microsoft.com/office/drawing/2014/main" id="{9FCC8BDD-C466-4DE7-88BA-E166D630D420}"/>
              </a:ext>
            </a:extLst>
          </p:cNvPr>
          <p:cNvSpPr>
            <a:spLocks noGrp="1"/>
          </p:cNvSpPr>
          <p:nvPr>
            <p:ph type="body" sz="quarter" idx="17" hasCustomPrompt="1"/>
          </p:nvPr>
        </p:nvSpPr>
        <p:spPr bwMode="white">
          <a:xfrm>
            <a:off x="4871787" y="4913752"/>
            <a:ext cx="4302125" cy="464364"/>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Speaker Name</a:t>
            </a:r>
          </a:p>
        </p:txBody>
      </p:sp>
      <p:sp>
        <p:nvSpPr>
          <p:cNvPr id="21" name="Text Placeholder 2">
            <a:extLst>
              <a:ext uri="{FF2B5EF4-FFF2-40B4-BE49-F238E27FC236}">
                <a16:creationId xmlns:a16="http://schemas.microsoft.com/office/drawing/2014/main" id="{81A5DCF4-0C78-4BC8-A8E1-5E731743E4E1}"/>
              </a:ext>
            </a:extLst>
          </p:cNvPr>
          <p:cNvSpPr>
            <a:spLocks noGrp="1"/>
          </p:cNvSpPr>
          <p:nvPr>
            <p:ph type="body" sz="quarter" idx="18" hasCustomPrompt="1"/>
          </p:nvPr>
        </p:nvSpPr>
        <p:spPr bwMode="white">
          <a:xfrm>
            <a:off x="4871787" y="5367640"/>
            <a:ext cx="4302125" cy="973002"/>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mj-lt"/>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Job Title</a:t>
            </a:r>
          </a:p>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Company Name</a:t>
            </a:r>
          </a:p>
        </p:txBody>
      </p:sp>
      <p:sp>
        <p:nvSpPr>
          <p:cNvPr id="26" name="Text Placeholder 2">
            <a:extLst>
              <a:ext uri="{FF2B5EF4-FFF2-40B4-BE49-F238E27FC236}">
                <a16:creationId xmlns:a16="http://schemas.microsoft.com/office/drawing/2014/main" id="{6F8A7F9C-EC28-40EB-9462-DA12BA09DF62}"/>
              </a:ext>
            </a:extLst>
          </p:cNvPr>
          <p:cNvSpPr>
            <a:spLocks noGrp="1"/>
          </p:cNvSpPr>
          <p:nvPr>
            <p:ph type="body" sz="quarter" idx="19" hasCustomPrompt="1"/>
          </p:nvPr>
        </p:nvSpPr>
        <p:spPr bwMode="white">
          <a:xfrm>
            <a:off x="9419724" y="4913752"/>
            <a:ext cx="4302125" cy="464364"/>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Amazon Ember Heavy" panose="020B0803020204020204" pitchFamily="34" charset="0"/>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Speaker Name</a:t>
            </a:r>
          </a:p>
        </p:txBody>
      </p:sp>
      <p:sp>
        <p:nvSpPr>
          <p:cNvPr id="27" name="Text Placeholder 2">
            <a:extLst>
              <a:ext uri="{FF2B5EF4-FFF2-40B4-BE49-F238E27FC236}">
                <a16:creationId xmlns:a16="http://schemas.microsoft.com/office/drawing/2014/main" id="{03DBA0CC-DEF5-4A1B-A37B-E5853591B073}"/>
              </a:ext>
            </a:extLst>
          </p:cNvPr>
          <p:cNvSpPr>
            <a:spLocks noGrp="1"/>
          </p:cNvSpPr>
          <p:nvPr>
            <p:ph type="body" sz="quarter" idx="20" hasCustomPrompt="1"/>
          </p:nvPr>
        </p:nvSpPr>
        <p:spPr bwMode="white">
          <a:xfrm>
            <a:off x="9419724" y="5367640"/>
            <a:ext cx="4302125" cy="973002"/>
          </a:xfrm>
        </p:spPr>
        <p:txBody>
          <a:bodyPr lIns="182880" tIns="146304" rIns="182880" bIns="146304">
            <a:noAutofit/>
          </a:bodyPr>
          <a:lst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lang="en-US" sz="2400" b="0" kern="1200" spc="0" baseline="0" dirty="0">
                <a:solidFill>
                  <a:schemeClr val="tx1"/>
                </a:solidFill>
                <a:latin typeface="+mj-lt"/>
                <a:ea typeface="Amazon Ember Heavy" panose="020B0803020204020204" pitchFamily="34" charset="0"/>
                <a:cs typeface="Amazon Ember Heavy" panose="020B0803020204020204" pitchFamily="34" charset="0"/>
              </a:defRPr>
            </a:lvl1pPr>
          </a:lstStyle>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Job Title</a:t>
            </a:r>
          </a:p>
          <a:p>
            <a:pPr marL="0" marR="0" lvl="0" indent="0" algn="l" defTabSz="1097278" rtl="0" eaLnBrk="1" fontAlgn="auto" latinLnBrk="0" hangingPunct="1">
              <a:lnSpc>
                <a:spcPct val="90000"/>
              </a:lnSpc>
              <a:spcBef>
                <a:spcPct val="20000"/>
              </a:spcBef>
              <a:spcAft>
                <a:spcPts val="0"/>
              </a:spcAft>
              <a:buClrTx/>
              <a:buSzPct val="90000"/>
              <a:buFont typeface="Arial" pitchFamily="34" charset="0"/>
              <a:buNone/>
              <a:tabLst/>
            </a:pPr>
            <a:r>
              <a:rPr lang="en-US" dirty="0"/>
              <a:t>Company Name</a:t>
            </a:r>
          </a:p>
        </p:txBody>
      </p:sp>
    </p:spTree>
    <p:extLst>
      <p:ext uri="{BB962C8B-B14F-4D97-AF65-F5344CB8AC3E}">
        <p14:creationId xmlns:p14="http://schemas.microsoft.com/office/powerpoint/2010/main" val="378040594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_Only">
    <p:bg bwMode="lt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850" y="347413"/>
            <a:ext cx="13982827" cy="1079598"/>
          </a:xfrm>
        </p:spPr>
        <p:txBody>
          <a:bodyPr lIns="182880" tIns="146304" rIns="182880" bIns="146304"/>
          <a:lstStyle>
            <a:lvl1pPr>
              <a:defRPr/>
            </a:lvl1pPr>
          </a:lstStyle>
          <a:p>
            <a:r>
              <a:rPr lang="en-US" dirty="0"/>
              <a:t>Click to edit master title style</a:t>
            </a:r>
          </a:p>
        </p:txBody>
      </p:sp>
    </p:spTree>
    <p:extLst>
      <p:ext uri="{BB962C8B-B14F-4D97-AF65-F5344CB8AC3E}">
        <p14:creationId xmlns:p14="http://schemas.microsoft.com/office/powerpoint/2010/main" val="3464777504"/>
      </p:ext>
    </p:extLst>
  </p:cSld>
  <p:clrMapOvr>
    <a:masterClrMapping/>
  </p:clrMapOvr>
  <p:transition>
    <p:fade/>
  </p:transition>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_and_Content">
    <p:bg bwMode="ltGray">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ACC7F-A1B5-49B5-821A-D9FB8D49F7B5}"/>
              </a:ext>
            </a:extLst>
          </p:cNvPr>
          <p:cNvSpPr>
            <a:spLocks noGrp="1"/>
          </p:cNvSpPr>
          <p:nvPr>
            <p:ph type="title" hasCustomPrompt="1"/>
          </p:nvPr>
        </p:nvSpPr>
        <p:spPr>
          <a:xfrm>
            <a:off x="323850" y="347413"/>
            <a:ext cx="13982827" cy="1079598"/>
          </a:xfrm>
        </p:spPr>
        <p:txBody>
          <a:bodyPr vert="horz" wrap="square" lIns="182880" tIns="146304" rIns="182880" bIns="146304" rtlCol="0" anchor="t">
            <a:noAutofit/>
          </a:bodyPr>
          <a:lstStyle>
            <a:lvl1pPr>
              <a:defRPr lang="en-US"/>
            </a:lvl1pPr>
          </a:lstStyle>
          <a:p>
            <a:pPr lvl="0"/>
            <a:r>
              <a:rPr lang="en-US" dirty="0"/>
              <a:t>Click to edit master title style</a:t>
            </a:r>
          </a:p>
        </p:txBody>
      </p:sp>
      <p:sp>
        <p:nvSpPr>
          <p:cNvPr id="3" name="Text Placeholder 3">
            <a:extLst>
              <a:ext uri="{FF2B5EF4-FFF2-40B4-BE49-F238E27FC236}">
                <a16:creationId xmlns:a16="http://schemas.microsoft.com/office/drawing/2014/main" id="{236A5EB2-5876-4EAF-8AE0-2E40E818628D}"/>
              </a:ext>
            </a:extLst>
          </p:cNvPr>
          <p:cNvSpPr>
            <a:spLocks noGrp="1"/>
          </p:cNvSpPr>
          <p:nvPr>
            <p:ph idx="1" hasCustomPrompt="1"/>
          </p:nvPr>
        </p:nvSpPr>
        <p:spPr>
          <a:xfrm>
            <a:off x="323850" y="1427015"/>
            <a:ext cx="13982827" cy="2675604"/>
          </a:xfrm>
          <a:prstGeom prst="rect">
            <a:avLst/>
          </a:prstGeom>
        </p:spPr>
        <p:txBody>
          <a:bodyPr vert="horz" wrap="square" lIns="182880" tIns="146304" rIns="182880" bIns="146304" rtlCol="0">
            <a:spAutoFit/>
          </a:bodyPr>
          <a:lstStyle>
            <a:lvl1pPr>
              <a:spcAft>
                <a:spcPts val="800"/>
              </a:spcAft>
              <a:defRPr/>
            </a:lvl1pPr>
            <a:lvl2pPr>
              <a:spcAft>
                <a:spcPts val="800"/>
              </a:spcAft>
              <a:defRPr/>
            </a:lvl2pPr>
            <a:lvl3pPr>
              <a:spcAft>
                <a:spcPts val="800"/>
              </a:spcAft>
              <a:defRPr/>
            </a:lvl3pPr>
            <a:lvl4pPr>
              <a:spcAft>
                <a:spcPts val="800"/>
              </a:spcAft>
              <a:defRPr/>
            </a:lvl4pPr>
            <a:lvl5pPr>
              <a:spcAft>
                <a:spcPts val="8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7661400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and_Bulleted_Content">
    <p:bg bwMode="ltGray">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ACC7F-A1B5-49B5-821A-D9FB8D49F7B5}"/>
              </a:ext>
            </a:extLst>
          </p:cNvPr>
          <p:cNvSpPr>
            <a:spLocks noGrp="1"/>
          </p:cNvSpPr>
          <p:nvPr>
            <p:ph type="title" hasCustomPrompt="1"/>
          </p:nvPr>
        </p:nvSpPr>
        <p:spPr>
          <a:xfrm>
            <a:off x="323850" y="347413"/>
            <a:ext cx="13983046" cy="1079598"/>
          </a:xfrm>
        </p:spPr>
        <p:txBody>
          <a:bodyPr vert="horz" wrap="square" lIns="182880" tIns="146304" rIns="182880" bIns="146304" rtlCol="0" anchor="t">
            <a:noAutofit/>
          </a:bodyPr>
          <a:lstStyle>
            <a:lvl1pPr>
              <a:defRPr lang="en-US"/>
            </a:lvl1pPr>
          </a:lstStyle>
          <a:p>
            <a:pPr lvl="0"/>
            <a:r>
              <a:rPr lang="en-US" dirty="0"/>
              <a:t>Click to edit master title style</a:t>
            </a:r>
          </a:p>
        </p:txBody>
      </p:sp>
      <p:sp>
        <p:nvSpPr>
          <p:cNvPr id="3" name="Text Placeholder 3">
            <a:extLst>
              <a:ext uri="{FF2B5EF4-FFF2-40B4-BE49-F238E27FC236}">
                <a16:creationId xmlns:a16="http://schemas.microsoft.com/office/drawing/2014/main" id="{236A5EB2-5876-4EAF-8AE0-2E40E818628D}"/>
              </a:ext>
            </a:extLst>
          </p:cNvPr>
          <p:cNvSpPr>
            <a:spLocks noGrp="1"/>
          </p:cNvSpPr>
          <p:nvPr>
            <p:ph idx="1" hasCustomPrompt="1"/>
          </p:nvPr>
        </p:nvSpPr>
        <p:spPr>
          <a:xfrm>
            <a:off x="323850" y="1427015"/>
            <a:ext cx="13983046" cy="2675604"/>
          </a:xfrm>
          <a:prstGeom prst="rect">
            <a:avLst/>
          </a:prstGeom>
        </p:spPr>
        <p:txBody>
          <a:bodyPr vert="horz" wrap="square" lIns="182880" tIns="146304" rIns="182880" bIns="146304" rtlCol="0">
            <a:spAutoFit/>
          </a:bodyPr>
          <a:lstStyle>
            <a:lvl1pPr marL="457200" indent="-457200">
              <a:spcAft>
                <a:spcPts val="800"/>
              </a:spcAft>
              <a:buFont typeface="Arial" panose="020B0604020202020204" pitchFamily="34" charset="0"/>
              <a:buChar char="•"/>
              <a:defRPr/>
            </a:lvl1pPr>
            <a:lvl2pPr marL="746288" indent="-342900">
              <a:spcAft>
                <a:spcPts val="800"/>
              </a:spcAft>
              <a:buFont typeface="Arial" panose="020B0604020202020204" pitchFamily="34" charset="0"/>
              <a:buChar char="•"/>
              <a:defRPr/>
            </a:lvl2pPr>
            <a:lvl3pPr marL="1015213" indent="-342900">
              <a:spcAft>
                <a:spcPts val="800"/>
              </a:spcAft>
              <a:buFont typeface="Arial" panose="020B0604020202020204" pitchFamily="34" charset="0"/>
              <a:buChar char="•"/>
              <a:defRPr/>
            </a:lvl3pPr>
            <a:lvl4pPr marL="1284138" indent="-342900">
              <a:spcAft>
                <a:spcPts val="800"/>
              </a:spcAft>
              <a:buFont typeface="Arial" panose="020B0604020202020204" pitchFamily="34" charset="0"/>
              <a:buChar char="•"/>
              <a:defRPr/>
            </a:lvl4pPr>
            <a:lvl5pPr marL="1553063" indent="-342900">
              <a:spcAft>
                <a:spcPts val="800"/>
              </a:spcAft>
              <a:buFont typeface="Arial" panose="020B060402020202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33523096"/>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_Column">
    <p:bg bwMode="lt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850" y="347413"/>
            <a:ext cx="13986245" cy="1079598"/>
          </a:xfrm>
        </p:spPr>
        <p:txBody>
          <a:bodyPr vert="horz" wrap="square" lIns="182880" tIns="146304" rIns="182880" bIns="146304" rtlCol="0" anchor="t">
            <a:noAutofit/>
          </a:bodyPr>
          <a:lstStyle>
            <a:lvl1pPr>
              <a:defRPr lang="en-US" dirty="0"/>
            </a:lvl1pPr>
          </a:lstStyle>
          <a:p>
            <a:pPr lvl="0"/>
            <a:r>
              <a:rPr lang="en-US" dirty="0"/>
              <a:t>Click to edit master title style</a:t>
            </a:r>
          </a:p>
        </p:txBody>
      </p:sp>
      <p:sp>
        <p:nvSpPr>
          <p:cNvPr id="6" name="Text Placeholder 5"/>
          <p:cNvSpPr>
            <a:spLocks noGrp="1"/>
          </p:cNvSpPr>
          <p:nvPr>
            <p:ph type="body" sz="quarter" idx="10" hasCustomPrompt="1"/>
          </p:nvPr>
        </p:nvSpPr>
        <p:spPr>
          <a:xfrm>
            <a:off x="323850" y="1427011"/>
            <a:ext cx="6858000" cy="2675604"/>
          </a:xfrm>
        </p:spPr>
        <p:txBody>
          <a:bodyPr vert="horz" wrap="square" lIns="182880" tIns="146304" rIns="182880" bIns="146304" rtlCol="0">
            <a:spAutoFit/>
          </a:bodyPr>
          <a:lstStyle>
            <a:lvl1pPr>
              <a:spcAft>
                <a:spcPts val="800"/>
              </a:spcAft>
              <a:defRPr lang="en-US" dirty="0"/>
            </a:lvl1pPr>
            <a:lvl2pPr>
              <a:spcAft>
                <a:spcPts val="800"/>
              </a:spcAft>
              <a:defRPr lang="en-US" dirty="0"/>
            </a:lvl2pPr>
            <a:lvl3pPr>
              <a:spcAft>
                <a:spcPts val="800"/>
              </a:spcAft>
              <a:defRPr lang="en-US" dirty="0"/>
            </a:lvl3pPr>
            <a:lvl4pPr>
              <a:spcAft>
                <a:spcPts val="800"/>
              </a:spcAft>
              <a:defRPr lang="en-US" dirty="0"/>
            </a:lvl4pPr>
            <a:lvl5pPr>
              <a:spcAft>
                <a:spcPts val="800"/>
              </a:spcAft>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5"/>
          <p:cNvSpPr>
            <a:spLocks noGrp="1"/>
          </p:cNvSpPr>
          <p:nvPr>
            <p:ph type="body" sz="quarter" idx="11" hasCustomPrompt="1"/>
          </p:nvPr>
        </p:nvSpPr>
        <p:spPr>
          <a:xfrm>
            <a:off x="7452095" y="1427011"/>
            <a:ext cx="6858000" cy="2675604"/>
          </a:xfrm>
        </p:spPr>
        <p:txBody>
          <a:bodyPr vert="horz" wrap="square" lIns="182880" tIns="146304" rIns="182880" bIns="146304" rtlCol="0">
            <a:spAutoFit/>
          </a:bodyPr>
          <a:lstStyle>
            <a:lvl1pPr>
              <a:spcAft>
                <a:spcPts val="800"/>
              </a:spcAft>
              <a:defRPr lang="en-US" dirty="0"/>
            </a:lvl1pPr>
            <a:lvl2pPr>
              <a:spcAft>
                <a:spcPts val="800"/>
              </a:spcAft>
              <a:defRPr lang="en-US" dirty="0"/>
            </a:lvl2pPr>
            <a:lvl3pPr>
              <a:spcAft>
                <a:spcPts val="800"/>
              </a:spcAft>
              <a:defRPr lang="en-US" dirty="0"/>
            </a:lvl3pPr>
            <a:lvl4pPr>
              <a:spcAft>
                <a:spcPts val="800"/>
              </a:spcAft>
              <a:defRPr lang="en-US" dirty="0"/>
            </a:lvl4pPr>
            <a:lvl5pPr>
              <a:spcAft>
                <a:spcPts val="800"/>
              </a:spcAft>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1262917"/>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_Column_Bulleted">
    <p:bg bwMode="lt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3850" y="347413"/>
            <a:ext cx="13986246" cy="1079598"/>
          </a:xfrm>
        </p:spPr>
        <p:txBody>
          <a:bodyPr vert="horz" wrap="square" lIns="182880" tIns="146304" rIns="182880" bIns="146304" rtlCol="0" anchor="t">
            <a:noAutofit/>
          </a:bodyPr>
          <a:lstStyle>
            <a:lvl1pPr>
              <a:defRPr lang="en-US" dirty="0"/>
            </a:lvl1pPr>
          </a:lstStyle>
          <a:p>
            <a:pPr lvl="0"/>
            <a:r>
              <a:rPr lang="en-US" dirty="0"/>
              <a:t>Click to edit master title style</a:t>
            </a:r>
          </a:p>
        </p:txBody>
      </p:sp>
      <p:sp>
        <p:nvSpPr>
          <p:cNvPr id="6" name="Text Placeholder 5"/>
          <p:cNvSpPr>
            <a:spLocks noGrp="1"/>
          </p:cNvSpPr>
          <p:nvPr>
            <p:ph type="body" sz="quarter" idx="10" hasCustomPrompt="1"/>
          </p:nvPr>
        </p:nvSpPr>
        <p:spPr>
          <a:xfrm>
            <a:off x="323850" y="1427011"/>
            <a:ext cx="6858000" cy="2675604"/>
          </a:xfrm>
        </p:spPr>
        <p:txBody>
          <a:bodyPr vert="horz" wrap="square" lIns="182880" tIns="146304" rIns="182880" bIns="146304" rtlCol="0">
            <a:spAutoFit/>
          </a:bodyPr>
          <a:lstStyle>
            <a:lvl1pPr marL="457200" indent="-457200">
              <a:spcAft>
                <a:spcPts val="800"/>
              </a:spcAft>
              <a:buFont typeface="Arial" panose="020B0604020202020204" pitchFamily="34" charset="0"/>
              <a:buChar char="•"/>
              <a:defRPr lang="en-US" dirty="0"/>
            </a:lvl1pPr>
            <a:lvl2pPr marL="746288" indent="-342900">
              <a:spcAft>
                <a:spcPts val="800"/>
              </a:spcAft>
              <a:buFont typeface="Arial" panose="020B0604020202020204" pitchFamily="34" charset="0"/>
              <a:buChar char="•"/>
              <a:defRPr lang="en-US" dirty="0"/>
            </a:lvl2pPr>
            <a:lvl3pPr marL="1015213" indent="-342900">
              <a:spcAft>
                <a:spcPts val="800"/>
              </a:spcAft>
              <a:buFont typeface="Arial" panose="020B0604020202020204" pitchFamily="34" charset="0"/>
              <a:buChar char="•"/>
              <a:defRPr lang="en-US" dirty="0"/>
            </a:lvl3pPr>
            <a:lvl4pPr marL="1284138" indent="-342900">
              <a:spcAft>
                <a:spcPts val="800"/>
              </a:spcAft>
              <a:buFont typeface="Arial" panose="020B0604020202020204" pitchFamily="34" charset="0"/>
              <a:buChar char="•"/>
              <a:defRPr lang="en-US" dirty="0"/>
            </a:lvl4pPr>
            <a:lvl5pPr marL="1553063" indent="-342900">
              <a:spcAft>
                <a:spcPts val="800"/>
              </a:spcAft>
              <a:buFont typeface="Arial" panose="020B0604020202020204" pitchFamily="34" charset="0"/>
              <a:buChar cha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5"/>
          <p:cNvSpPr>
            <a:spLocks noGrp="1"/>
          </p:cNvSpPr>
          <p:nvPr>
            <p:ph type="body" sz="quarter" idx="11" hasCustomPrompt="1"/>
          </p:nvPr>
        </p:nvSpPr>
        <p:spPr>
          <a:xfrm>
            <a:off x="7452096" y="1427011"/>
            <a:ext cx="6858000" cy="2675604"/>
          </a:xfrm>
        </p:spPr>
        <p:txBody>
          <a:bodyPr vert="horz" wrap="square" lIns="182880" tIns="146304" rIns="182880" bIns="146304" rtlCol="0">
            <a:spAutoFit/>
          </a:bodyPr>
          <a:lstStyle>
            <a:lvl1pPr marL="457200" indent="-457200">
              <a:spcAft>
                <a:spcPts val="800"/>
              </a:spcAft>
              <a:buFont typeface="Arial" panose="020B0604020202020204" pitchFamily="34" charset="0"/>
              <a:buChar char="•"/>
              <a:defRPr lang="en-US" dirty="0"/>
            </a:lvl1pPr>
            <a:lvl2pPr marL="746288" indent="-342900">
              <a:spcAft>
                <a:spcPts val="800"/>
              </a:spcAft>
              <a:buFont typeface="Arial" panose="020B0604020202020204" pitchFamily="34" charset="0"/>
              <a:buChar char="•"/>
              <a:defRPr lang="en-US" dirty="0"/>
            </a:lvl2pPr>
            <a:lvl3pPr marL="1015213" indent="-342900">
              <a:spcAft>
                <a:spcPts val="800"/>
              </a:spcAft>
              <a:buFont typeface="Arial" panose="020B0604020202020204" pitchFamily="34" charset="0"/>
              <a:buChar char="•"/>
              <a:defRPr lang="en-US" dirty="0"/>
            </a:lvl3pPr>
            <a:lvl4pPr marL="1284138" indent="-342900">
              <a:spcAft>
                <a:spcPts val="800"/>
              </a:spcAft>
              <a:buFont typeface="Arial" panose="020B0604020202020204" pitchFamily="34" charset="0"/>
              <a:buChar char="•"/>
              <a:defRPr lang="en-US" dirty="0"/>
            </a:lvl4pPr>
            <a:lvl5pPr marL="1553063" indent="-342900">
              <a:spcAft>
                <a:spcPts val="800"/>
              </a:spcAft>
              <a:buFont typeface="Arial" panose="020B0604020202020204" pitchFamily="34" charset="0"/>
              <a:buChar cha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6411005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23088" y="347413"/>
            <a:ext cx="13987008" cy="1079598"/>
          </a:xfrm>
          <a:prstGeom prst="rect">
            <a:avLst/>
          </a:prstGeom>
        </p:spPr>
        <p:txBody>
          <a:bodyPr vert="horz" wrap="square" lIns="182880" tIns="146304" rIns="182880" bIns="146304" rtlCol="0" anchor="t">
            <a:noAutofit/>
          </a:bodyPr>
          <a:lstStyle/>
          <a:p>
            <a:pPr lvl="0"/>
            <a:r>
              <a:rPr lang="en-US"/>
              <a:t>Click to edit Master title style</a:t>
            </a:r>
            <a:endParaRPr lang="en-US" dirty="0"/>
          </a:p>
        </p:txBody>
      </p:sp>
      <p:sp>
        <p:nvSpPr>
          <p:cNvPr id="4" name="Text Placeholder 3"/>
          <p:cNvSpPr>
            <a:spLocks noGrp="1"/>
          </p:cNvSpPr>
          <p:nvPr>
            <p:ph type="body" idx="1"/>
          </p:nvPr>
        </p:nvSpPr>
        <p:spPr>
          <a:xfrm>
            <a:off x="323089" y="1427015"/>
            <a:ext cx="13984225" cy="2265236"/>
          </a:xfrm>
          <a:prstGeom prst="rect">
            <a:avLst/>
          </a:prstGeom>
        </p:spPr>
        <p:txBody>
          <a:bodyPr vert="horz" wrap="square" lIns="182880" tIns="146304" rIns="182880" bIns="146304"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9" r:id="rId1"/>
    <p:sldLayoutId id="2147484266" r:id="rId2"/>
    <p:sldLayoutId id="2147484360" r:id="rId3"/>
    <p:sldLayoutId id="2147484361" r:id="rId4"/>
    <p:sldLayoutId id="2147484337" r:id="rId5"/>
    <p:sldLayoutId id="2147484372" r:id="rId6"/>
    <p:sldLayoutId id="2147484440" r:id="rId7"/>
    <p:sldLayoutId id="2147484359" r:id="rId8"/>
    <p:sldLayoutId id="2147484441" r:id="rId9"/>
    <p:sldLayoutId id="2147484369" r:id="rId10"/>
    <p:sldLayoutId id="2147484295" r:id="rId11"/>
    <p:sldLayoutId id="2147484370" r:id="rId12"/>
    <p:sldLayoutId id="2147484371" r:id="rId13"/>
    <p:sldLayoutId id="2147484249" r:id="rId14"/>
    <p:sldLayoutId id="2147484347" r:id="rId15"/>
    <p:sldLayoutId id="2147484364" r:id="rId16"/>
    <p:sldLayoutId id="2147484338" r:id="rId17"/>
    <p:sldLayoutId id="2147484437" r:id="rId18"/>
    <p:sldLayoutId id="2147484442" r:id="rId19"/>
    <p:sldLayoutId id="2147484309" r:id="rId20"/>
    <p:sldLayoutId id="2147484373" r:id="rId21"/>
  </p:sldLayoutIdLst>
  <p:transition>
    <p:fade/>
  </p:transition>
  <p:hf hdr="0" dt="0"/>
  <p:txStyles>
    <p:titleStyle>
      <a:lvl1pPr algn="l" defTabSz="1097278" rtl="0" eaLnBrk="1" latinLnBrk="0" hangingPunct="1">
        <a:lnSpc>
          <a:spcPct val="90000"/>
        </a:lnSpc>
        <a:spcBef>
          <a:spcPct val="0"/>
        </a:spcBef>
        <a:buNone/>
        <a:defRPr lang="en-US" sz="4800" b="0" kern="1200" cap="none" spc="-120" baseline="0" dirty="0">
          <a:ln w="3175">
            <a:noFill/>
          </a:ln>
          <a:solidFill>
            <a:schemeClr val="tx2"/>
          </a:solidFill>
          <a:effectLst/>
          <a:latin typeface="Amazon Ember Light" panose="020B0403020204020204" pitchFamily="34" charset="0"/>
          <a:ea typeface="Amazon Ember Light" panose="020B0403020204020204" pitchFamily="34" charset="0"/>
          <a:cs typeface="Amazon Ember Light" panose="020B0403020204020204" pitchFamily="34" charset="0"/>
        </a:defRPr>
      </a:lvl1pPr>
    </p:titleStyle>
    <p:bodyStyle>
      <a:lvl1pPr marL="0" marR="0" indent="0" algn="l" defTabSz="1097278" rtl="0" eaLnBrk="1" fontAlgn="auto" latinLnBrk="0" hangingPunct="1">
        <a:lnSpc>
          <a:spcPct val="90000"/>
        </a:lnSpc>
        <a:spcBef>
          <a:spcPct val="20000"/>
        </a:spcBef>
        <a:spcAft>
          <a:spcPts val="0"/>
        </a:spcAft>
        <a:buClrTx/>
        <a:buSzPct val="90000"/>
        <a:buFont typeface="Arial" pitchFamily="34" charset="0"/>
        <a:buNone/>
        <a:tabLst/>
        <a:defRPr sz="3200" b="0" kern="1200" spc="0" baseline="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1pPr>
      <a:lvl2pPr marL="40338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2pPr>
      <a:lvl3pPr marL="67231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400" kern="1200" spc="0" baseline="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3pPr>
      <a:lvl4pPr marL="941238"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4pPr>
      <a:lvl5pPr marL="1210163" marR="0" indent="0" algn="l" defTabSz="1097278" rtl="0" eaLnBrk="1" fontAlgn="auto" latinLnBrk="0" hangingPunct="1">
        <a:lnSpc>
          <a:spcPct val="90000"/>
        </a:lnSpc>
        <a:spcBef>
          <a:spcPts val="600"/>
        </a:spcBef>
        <a:spcAft>
          <a:spcPts val="0"/>
        </a:spcAft>
        <a:buClrTx/>
        <a:buSzPct val="90000"/>
        <a:buFont typeface="Arial" pitchFamily="34" charset="0"/>
        <a:buNone/>
        <a:tabLst/>
        <a:defRPr sz="2000" kern="1200" spc="0" baseline="0">
          <a:solidFill>
            <a:schemeClr val="tx2"/>
          </a:solidFill>
          <a:latin typeface="Amazon Ember" panose="020B0603020204020204" pitchFamily="34" charset="0"/>
          <a:ea typeface="Amazon Ember" panose="020B0603020204020204" pitchFamily="34" charset="0"/>
          <a:cs typeface="Amazon Ember" panose="020B0603020204020204" pitchFamily="34" charset="0"/>
        </a:defRPr>
      </a:lvl5pPr>
      <a:lvl6pPr marL="301751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6pPr>
      <a:lvl7pPr marL="3566153"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7pPr>
      <a:lvl8pPr marL="411479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8pPr>
      <a:lvl9pPr marL="4663432" indent="-274320" algn="l" defTabSz="1097278" rtl="0" eaLnBrk="1" latinLnBrk="0" hangingPunct="1">
        <a:spcBef>
          <a:spcPct val="20000"/>
        </a:spcBef>
        <a:buFont typeface="Arial" pitchFamily="34" charset="0"/>
        <a:buChar char="•"/>
        <a:defRPr sz="2353" kern="1200">
          <a:solidFill>
            <a:schemeClr val="tx1"/>
          </a:solidFill>
          <a:latin typeface="+mn-lt"/>
          <a:ea typeface="+mn-ea"/>
          <a:cs typeface="+mn-cs"/>
        </a:defRPr>
      </a:lvl9pPr>
    </p:bodyStyle>
    <p:otherStyle>
      <a:defPPr>
        <a:defRPr lang="en-US"/>
      </a:defPPr>
      <a:lvl1pPr marL="0" algn="l" defTabSz="1097278" rtl="0" eaLnBrk="1" latinLnBrk="0" hangingPunct="1">
        <a:defRPr sz="2118" kern="1200">
          <a:solidFill>
            <a:schemeClr val="tx1"/>
          </a:solidFill>
          <a:latin typeface="+mn-lt"/>
          <a:ea typeface="+mn-ea"/>
          <a:cs typeface="+mn-cs"/>
        </a:defRPr>
      </a:lvl1pPr>
      <a:lvl2pPr marL="548639" algn="l" defTabSz="1097278" rtl="0" eaLnBrk="1" latinLnBrk="0" hangingPunct="1">
        <a:defRPr sz="2118" kern="1200">
          <a:solidFill>
            <a:schemeClr val="tx1"/>
          </a:solidFill>
          <a:latin typeface="+mn-lt"/>
          <a:ea typeface="+mn-ea"/>
          <a:cs typeface="+mn-cs"/>
        </a:defRPr>
      </a:lvl2pPr>
      <a:lvl3pPr marL="1097278" algn="l" defTabSz="1097278" rtl="0" eaLnBrk="1" latinLnBrk="0" hangingPunct="1">
        <a:defRPr sz="2118" kern="1200">
          <a:solidFill>
            <a:schemeClr val="tx1"/>
          </a:solidFill>
          <a:latin typeface="+mn-lt"/>
          <a:ea typeface="+mn-ea"/>
          <a:cs typeface="+mn-cs"/>
        </a:defRPr>
      </a:lvl3pPr>
      <a:lvl4pPr marL="1645917" algn="l" defTabSz="1097278" rtl="0" eaLnBrk="1" latinLnBrk="0" hangingPunct="1">
        <a:defRPr sz="2118" kern="1200">
          <a:solidFill>
            <a:schemeClr val="tx1"/>
          </a:solidFill>
          <a:latin typeface="+mn-lt"/>
          <a:ea typeface="+mn-ea"/>
          <a:cs typeface="+mn-cs"/>
        </a:defRPr>
      </a:lvl4pPr>
      <a:lvl5pPr marL="2194555" algn="l" defTabSz="1097278" rtl="0" eaLnBrk="1" latinLnBrk="0" hangingPunct="1">
        <a:defRPr sz="2118" kern="1200">
          <a:solidFill>
            <a:schemeClr val="tx1"/>
          </a:solidFill>
          <a:latin typeface="+mn-lt"/>
          <a:ea typeface="+mn-ea"/>
          <a:cs typeface="+mn-cs"/>
        </a:defRPr>
      </a:lvl5pPr>
      <a:lvl6pPr marL="2743195" algn="l" defTabSz="1097278" rtl="0" eaLnBrk="1" latinLnBrk="0" hangingPunct="1">
        <a:defRPr sz="2118" kern="1200">
          <a:solidFill>
            <a:schemeClr val="tx1"/>
          </a:solidFill>
          <a:latin typeface="+mn-lt"/>
          <a:ea typeface="+mn-ea"/>
          <a:cs typeface="+mn-cs"/>
        </a:defRPr>
      </a:lvl6pPr>
      <a:lvl7pPr marL="3291833" algn="l" defTabSz="1097278" rtl="0" eaLnBrk="1" latinLnBrk="0" hangingPunct="1">
        <a:defRPr sz="2118" kern="1200">
          <a:solidFill>
            <a:schemeClr val="tx1"/>
          </a:solidFill>
          <a:latin typeface="+mn-lt"/>
          <a:ea typeface="+mn-ea"/>
          <a:cs typeface="+mn-cs"/>
        </a:defRPr>
      </a:lvl7pPr>
      <a:lvl8pPr marL="3840472" algn="l" defTabSz="1097278" rtl="0" eaLnBrk="1" latinLnBrk="0" hangingPunct="1">
        <a:defRPr sz="2118" kern="1200">
          <a:solidFill>
            <a:schemeClr val="tx1"/>
          </a:solidFill>
          <a:latin typeface="+mn-lt"/>
          <a:ea typeface="+mn-ea"/>
          <a:cs typeface="+mn-cs"/>
        </a:defRPr>
      </a:lvl8pPr>
      <a:lvl9pPr marL="4389112" algn="l" defTabSz="1097278" rtl="0" eaLnBrk="1" latinLnBrk="0" hangingPunct="1">
        <a:defRPr sz="2118"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20" userDrawn="1">
          <p15:clr>
            <a:srgbClr val="5ACBF0"/>
          </p15:clr>
        </p15:guide>
        <p15:guide id="2" pos="204" userDrawn="1">
          <p15:clr>
            <a:srgbClr val="5ACBF0"/>
          </p15:clr>
        </p15:guide>
        <p15:guide id="3" pos="881" userDrawn="1">
          <p15:clr>
            <a:srgbClr val="5ACBF0"/>
          </p15:clr>
        </p15:guide>
        <p15:guide id="4" pos="1559" userDrawn="1">
          <p15:clr>
            <a:srgbClr val="5ACBF0"/>
          </p15:clr>
        </p15:guide>
        <p15:guide id="5" pos="2236" userDrawn="1">
          <p15:clr>
            <a:srgbClr val="5ACBF0"/>
          </p15:clr>
        </p15:guide>
        <p15:guide id="6" pos="2914" userDrawn="1">
          <p15:clr>
            <a:srgbClr val="5ACBF0"/>
          </p15:clr>
        </p15:guide>
        <p15:guide id="7" pos="3592" userDrawn="1">
          <p15:clr>
            <a:srgbClr val="5ACBF0"/>
          </p15:clr>
        </p15:guide>
        <p15:guide id="8" pos="4269" userDrawn="1">
          <p15:clr>
            <a:srgbClr val="5ACBF0"/>
          </p15:clr>
        </p15:guide>
        <p15:guide id="9" pos="4944" userDrawn="1">
          <p15:clr>
            <a:srgbClr val="5ACBF0"/>
          </p15:clr>
        </p15:guide>
        <p15:guide id="10" pos="5624" userDrawn="1">
          <p15:clr>
            <a:srgbClr val="5ACBF0"/>
          </p15:clr>
        </p15:guide>
        <p15:guide id="11" pos="6302" userDrawn="1">
          <p15:clr>
            <a:srgbClr val="5ACBF0"/>
          </p15:clr>
        </p15:guide>
        <p15:guide id="12" pos="6980" userDrawn="1">
          <p15:clr>
            <a:srgbClr val="5ACBF0"/>
          </p15:clr>
        </p15:guide>
        <p15:guide id="13" pos="7657" userDrawn="1">
          <p15:clr>
            <a:srgbClr val="5ACBF0"/>
          </p15:clr>
        </p15:guide>
        <p15:guide id="14" pos="8335" userDrawn="1">
          <p15:clr>
            <a:srgbClr val="5ACBF0"/>
          </p15:clr>
        </p15:guide>
        <p15:guide id="15" pos="9012" userDrawn="1">
          <p15:clr>
            <a:srgbClr val="5ACBF0"/>
          </p15:clr>
        </p15:guide>
        <p15:guide id="16" pos="339" userDrawn="1">
          <p15:clr>
            <a:srgbClr val="C35EA4"/>
          </p15:clr>
        </p15:guide>
        <p15:guide id="17" pos="8877" userDrawn="1">
          <p15:clr>
            <a:srgbClr val="C35EA4"/>
          </p15:clr>
        </p15:guide>
        <p15:guide id="18" orient="horz" pos="912" userDrawn="1">
          <p15:clr>
            <a:srgbClr val="5ACBF0"/>
          </p15:clr>
        </p15:guide>
        <p15:guide id="19" orient="horz" pos="1575" userDrawn="1">
          <p15:clr>
            <a:srgbClr val="5ACBF0"/>
          </p15:clr>
        </p15:guide>
        <p15:guide id="20" orient="horz" pos="2253" userDrawn="1">
          <p15:clr>
            <a:srgbClr val="5ACBF0"/>
          </p15:clr>
        </p15:guide>
        <p15:guide id="21" orient="horz" pos="2931" userDrawn="1">
          <p15:clr>
            <a:srgbClr val="5ACBF0"/>
          </p15:clr>
        </p15:guide>
        <p15:guide id="22" orient="horz" pos="3609" userDrawn="1">
          <p15:clr>
            <a:srgbClr val="5ACBF0"/>
          </p15:clr>
        </p15:guide>
        <p15:guide id="23" orient="horz" pos="4286" userDrawn="1">
          <p15:clr>
            <a:srgbClr val="5ACBF0"/>
          </p15:clr>
        </p15:guide>
        <p15:guide id="24" orient="horz" pos="4964" userDrawn="1">
          <p15:clr>
            <a:srgbClr val="5ACBF0"/>
          </p15:clr>
        </p15:guide>
        <p15:guide id="25" orient="horz" pos="355" userDrawn="1">
          <p15:clr>
            <a:srgbClr val="C35EA4"/>
          </p15:clr>
        </p15:guide>
        <p15:guide id="26" orient="horz" pos="4829"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923469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dirty="0"/>
              <a:t>Security Vulnerability Identification and Remediation</a:t>
            </a:r>
            <a:endParaRPr lang="en-US" dirty="0"/>
          </a:p>
        </p:txBody>
      </p:sp>
      <p:sp>
        <p:nvSpPr>
          <p:cNvPr id="7" name="Text Placeholder 6"/>
          <p:cNvSpPr>
            <a:spLocks noGrp="1"/>
          </p:cNvSpPr>
          <p:nvPr>
            <p:ph type="body" sz="quarter" idx="15"/>
          </p:nvPr>
        </p:nvSpPr>
        <p:spPr/>
        <p:txBody>
          <a:bodyPr/>
          <a:lstStyle/>
          <a:p>
            <a:r>
              <a:rPr lang="en-US" dirty="0"/>
              <a:t>ARC319</a:t>
            </a:r>
          </a:p>
        </p:txBody>
      </p:sp>
      <p:sp>
        <p:nvSpPr>
          <p:cNvPr id="5" name="Text Placeholder 4"/>
          <p:cNvSpPr>
            <a:spLocks noGrp="1"/>
          </p:cNvSpPr>
          <p:nvPr>
            <p:ph type="body" sz="quarter" idx="14"/>
          </p:nvPr>
        </p:nvSpPr>
        <p:spPr/>
        <p:txBody>
          <a:bodyPr/>
          <a:lstStyle/>
          <a:p>
            <a:r>
              <a:rPr lang="en-US" dirty="0"/>
              <a:t>Eric Strader</a:t>
            </a:r>
          </a:p>
        </p:txBody>
      </p:sp>
      <p:sp>
        <p:nvSpPr>
          <p:cNvPr id="9" name="Text Placeholder 8">
            <a:extLst>
              <a:ext uri="{FF2B5EF4-FFF2-40B4-BE49-F238E27FC236}">
                <a16:creationId xmlns:a16="http://schemas.microsoft.com/office/drawing/2014/main" id="{F5079C9D-DFB0-4B73-A9A3-7E8F640DFA8E}"/>
              </a:ext>
            </a:extLst>
          </p:cNvPr>
          <p:cNvSpPr>
            <a:spLocks noGrp="1"/>
          </p:cNvSpPr>
          <p:nvPr>
            <p:ph type="body" sz="quarter" idx="16"/>
          </p:nvPr>
        </p:nvSpPr>
        <p:spPr/>
        <p:txBody>
          <a:bodyPr/>
          <a:lstStyle/>
          <a:p>
            <a:r>
              <a:rPr lang="en-US" dirty="0"/>
              <a:t>Solutions Architect</a:t>
            </a:r>
          </a:p>
          <a:p>
            <a:r>
              <a:rPr lang="en-US" dirty="0"/>
              <a:t>Amazon Web Services</a:t>
            </a:r>
          </a:p>
        </p:txBody>
      </p:sp>
      <p:sp>
        <p:nvSpPr>
          <p:cNvPr id="16" name="Text Placeholder 15">
            <a:extLst>
              <a:ext uri="{FF2B5EF4-FFF2-40B4-BE49-F238E27FC236}">
                <a16:creationId xmlns:a16="http://schemas.microsoft.com/office/drawing/2014/main" id="{4EAEDA67-8B41-437F-A5AE-60D0D5A09157}"/>
              </a:ext>
            </a:extLst>
          </p:cNvPr>
          <p:cNvSpPr>
            <a:spLocks noGrp="1"/>
          </p:cNvSpPr>
          <p:nvPr>
            <p:ph type="body" sz="quarter" idx="17"/>
          </p:nvPr>
        </p:nvSpPr>
        <p:spPr/>
        <p:txBody>
          <a:bodyPr/>
          <a:lstStyle/>
          <a:p>
            <a:r>
              <a:rPr lang="en-US" dirty="0"/>
              <a:t>Collin Forrester</a:t>
            </a:r>
          </a:p>
        </p:txBody>
      </p:sp>
      <p:sp>
        <p:nvSpPr>
          <p:cNvPr id="17" name="Text Placeholder 16">
            <a:extLst>
              <a:ext uri="{FF2B5EF4-FFF2-40B4-BE49-F238E27FC236}">
                <a16:creationId xmlns:a16="http://schemas.microsoft.com/office/drawing/2014/main" id="{D54F8DF5-0241-4E8A-9864-1B8911CCA535}"/>
              </a:ext>
            </a:extLst>
          </p:cNvPr>
          <p:cNvSpPr>
            <a:spLocks noGrp="1"/>
          </p:cNvSpPr>
          <p:nvPr>
            <p:ph type="body" sz="quarter" idx="18"/>
          </p:nvPr>
        </p:nvSpPr>
        <p:spPr/>
        <p:txBody>
          <a:bodyPr/>
          <a:lstStyle/>
          <a:p>
            <a:r>
              <a:rPr lang="en-US" dirty="0"/>
              <a:t>Solutions Architect	</a:t>
            </a:r>
          </a:p>
          <a:p>
            <a:r>
              <a:rPr lang="en-US" dirty="0"/>
              <a:t>Amazon Web Services</a:t>
            </a:r>
          </a:p>
        </p:txBody>
      </p:sp>
    </p:spTree>
    <p:extLst>
      <p:ext uri="{BB962C8B-B14F-4D97-AF65-F5344CB8AC3E}">
        <p14:creationId xmlns:p14="http://schemas.microsoft.com/office/powerpoint/2010/main" val="292457806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Agenda</a:t>
            </a:r>
          </a:p>
        </p:txBody>
      </p:sp>
      <p:sp>
        <p:nvSpPr>
          <p:cNvPr id="5" name="Text Placeholder 4"/>
          <p:cNvSpPr>
            <a:spLocks noGrp="1"/>
          </p:cNvSpPr>
          <p:nvPr>
            <p:ph idx="1"/>
          </p:nvPr>
        </p:nvSpPr>
        <p:spPr>
          <a:xfrm>
            <a:off x="323850" y="1427015"/>
            <a:ext cx="13982827" cy="4118050"/>
          </a:xfrm>
        </p:spPr>
        <p:txBody>
          <a:bodyPr/>
          <a:lstStyle/>
          <a:p>
            <a:pPr>
              <a:spcBef>
                <a:spcPts val="0"/>
              </a:spcBef>
              <a:spcAft>
                <a:spcPts val="0"/>
              </a:spcAft>
            </a:pPr>
            <a:r>
              <a:rPr lang="en-US" sz="2400" dirty="0"/>
              <a:t>In this session, learn how to monitor, alert, and remediate security events in your AWS environments. You use a CloudFormation template to introduce a number of issues into your account including unencrypted and public S3 buckets, open security groups, and overly permissive IAM roles. You then practice monitoring, alerting, and automatic remediation for these issues using AWS Config, AWS Security Hub, and AWS Lambda.</a:t>
            </a:r>
            <a:endParaRPr lang="en-US" sz="1400" b="1" dirty="0">
              <a:latin typeface="+mn-lt"/>
            </a:endParaRPr>
          </a:p>
          <a:p>
            <a:pPr>
              <a:spcBef>
                <a:spcPts val="0"/>
              </a:spcBef>
              <a:spcAft>
                <a:spcPts val="0"/>
              </a:spcAft>
            </a:pPr>
            <a:endParaRPr lang="en-US" sz="1800" dirty="0">
              <a:latin typeface="+mn-lt"/>
            </a:endParaRPr>
          </a:p>
          <a:p>
            <a:pPr marL="457200" indent="-457200">
              <a:spcBef>
                <a:spcPts val="0"/>
              </a:spcBef>
              <a:spcAft>
                <a:spcPts val="0"/>
              </a:spcAft>
              <a:buFont typeface="Arial" panose="020B0604020202020204" pitchFamily="34" charset="0"/>
              <a:buChar char="•"/>
            </a:pPr>
            <a:endParaRPr lang="en-US" sz="1800" dirty="0">
              <a:latin typeface="+mn-lt"/>
            </a:endParaRPr>
          </a:p>
          <a:p>
            <a:pPr marL="457200" indent="-457200">
              <a:spcBef>
                <a:spcPts val="0"/>
              </a:spcBef>
              <a:spcAft>
                <a:spcPts val="0"/>
              </a:spcAft>
              <a:buFont typeface="Arial" panose="020B0604020202020204" pitchFamily="34" charset="0"/>
              <a:buChar char="•"/>
            </a:pPr>
            <a:r>
              <a:rPr lang="en-US" sz="2400" dirty="0">
                <a:latin typeface="+mn-lt"/>
              </a:rPr>
              <a:t>Discuss Problem Statement/Scenario</a:t>
            </a:r>
          </a:p>
          <a:p>
            <a:pPr marL="457200" indent="-457200">
              <a:spcBef>
                <a:spcPts val="0"/>
              </a:spcBef>
              <a:spcAft>
                <a:spcPts val="0"/>
              </a:spcAft>
              <a:buFont typeface="Arial" panose="020B0604020202020204" pitchFamily="34" charset="0"/>
              <a:buChar char="•"/>
            </a:pPr>
            <a:r>
              <a:rPr lang="en-US" sz="2400" dirty="0">
                <a:latin typeface="+mn-lt"/>
              </a:rPr>
              <a:t>Enable AWS Config and AWS Security Hub</a:t>
            </a:r>
          </a:p>
          <a:p>
            <a:pPr marL="457200" indent="-457200">
              <a:spcBef>
                <a:spcPts val="0"/>
              </a:spcBef>
              <a:spcAft>
                <a:spcPts val="0"/>
              </a:spcAft>
              <a:buFont typeface="Arial" panose="020B0604020202020204" pitchFamily="34" charset="0"/>
              <a:buChar char="•"/>
            </a:pPr>
            <a:r>
              <a:rPr lang="en-US" sz="2400" dirty="0">
                <a:latin typeface="+mn-lt"/>
              </a:rPr>
              <a:t>Deploy Environment</a:t>
            </a:r>
          </a:p>
          <a:p>
            <a:pPr marL="457200" indent="-457200">
              <a:spcBef>
                <a:spcPts val="0"/>
              </a:spcBef>
              <a:spcAft>
                <a:spcPts val="0"/>
              </a:spcAft>
              <a:buFont typeface="Arial" panose="020B0604020202020204" pitchFamily="34" charset="0"/>
              <a:buChar char="•"/>
            </a:pPr>
            <a:r>
              <a:rPr lang="en-US" sz="2400" dirty="0">
                <a:latin typeface="+mn-lt"/>
              </a:rPr>
              <a:t>Evaluate security findings and validate remediations</a:t>
            </a:r>
          </a:p>
          <a:p>
            <a:pPr marL="457200" indent="-457200">
              <a:spcBef>
                <a:spcPts val="0"/>
              </a:spcBef>
              <a:spcAft>
                <a:spcPts val="0"/>
              </a:spcAft>
              <a:buFont typeface="Arial" panose="020B0604020202020204" pitchFamily="34" charset="0"/>
              <a:buChar char="•"/>
            </a:pPr>
            <a:r>
              <a:rPr lang="en-US" sz="2400" dirty="0">
                <a:latin typeface="+mn-lt"/>
              </a:rPr>
              <a:t>Build your own AWS Config rule with automated remediation</a:t>
            </a:r>
          </a:p>
        </p:txBody>
      </p:sp>
    </p:spTree>
    <p:extLst>
      <p:ext uri="{BB962C8B-B14F-4D97-AF65-F5344CB8AC3E}">
        <p14:creationId xmlns:p14="http://schemas.microsoft.com/office/powerpoint/2010/main" val="119288032"/>
      </p:ext>
    </p:extLst>
  </p:cSld>
  <p:clrMapOvr>
    <a:masterClrMapping/>
  </p:clrMapOvr>
  <p:transition>
    <p:fade/>
  </p:transition>
</p:sld>
</file>

<file path=ppt/theme/theme1.xml><?xml version="1.0" encoding="utf-8"?>
<a:theme xmlns:a="http://schemas.openxmlformats.org/drawingml/2006/main" name="4-05853_REINVENT_Template_Dark">
  <a:themeElements>
    <a:clrScheme name="ReInvent 2019">
      <a:dk1>
        <a:srgbClr val="000000"/>
      </a:dk1>
      <a:lt1>
        <a:srgbClr val="FFFFFF"/>
      </a:lt1>
      <a:dk2>
        <a:srgbClr val="282828"/>
      </a:dk2>
      <a:lt2>
        <a:srgbClr val="F0F0F0"/>
      </a:lt2>
      <a:accent1>
        <a:srgbClr val="4861AD"/>
      </a:accent1>
      <a:accent2>
        <a:srgbClr val="FFCE3F"/>
      </a:accent2>
      <a:accent3>
        <a:srgbClr val="88CEB8"/>
      </a:accent3>
      <a:accent4>
        <a:srgbClr val="969696"/>
      </a:accent4>
      <a:accent5>
        <a:srgbClr val="FD7272"/>
      </a:accent5>
      <a:accent6>
        <a:srgbClr val="25CCF7"/>
      </a:accent6>
      <a:hlink>
        <a:srgbClr val="FC427B"/>
      </a:hlink>
      <a:folHlink>
        <a:srgbClr val="B33771"/>
      </a:folHlink>
    </a:clrScheme>
    <a:fontScheme name="Re:Invent 2018">
      <a:majorFont>
        <a:latin typeface="Amazon Ember Light"/>
        <a:ea typeface=""/>
        <a:cs typeface=""/>
      </a:majorFont>
      <a:minorFont>
        <a:latin typeface="Amazon Ember"/>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19050">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1800"/>
          </a:spcAft>
          <a:defRPr sz="32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WS_REINVENT2019_16x9_Template_Dark_Final.potx" id="{82912CDD-837F-4677-9AFD-505445F96BA9}" vid="{2341435A-B00E-4D14-B68B-5575AF5DA3E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B0BB5962AB3C45A9A1CE1EC4C4F647" ma:contentTypeVersion="1" ma:contentTypeDescription="Create a new document." ma:contentTypeScope="" ma:versionID="39dd6e28de13981fc99600d481b1de5c">
  <xsd:schema xmlns:xsd="http://www.w3.org/2001/XMLSchema" xmlns:xs="http://www.w3.org/2001/XMLSchema" xmlns:p="http://schemas.microsoft.com/office/2006/metadata/properties" xmlns:ns3="630a2e83-186a-4a0f-ab27-bee8a8096abc" targetNamespace="http://schemas.microsoft.com/office/2006/metadata/properties" ma:root="true" ma:fieldsID="e5a18a002045f9f0e2a3c9cc06ab2675" ns3:_="">
    <xsd:import namespace="630a2e83-186a-4a0f-ab27-bee8a8096abc"/>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0a2e83-186a-4a0f-ab27-bee8a8096ab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42678F0-6EA3-4F58-92F2-E73D80B536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0a2e83-186a-4a0f-ab27-bee8a8096ab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terms/"/>
    <ds:schemaRef ds:uri="http://www.w3.org/XML/1998/namespace"/>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630a2e83-186a-4a0f-ab27-bee8a8096abc"/>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AWS_REINVENT2019_16x9_Template_Dark_Final</Template>
  <TotalTime>183</TotalTime>
  <Words>133</Words>
  <Application>Microsoft Macintosh PowerPoint</Application>
  <PresentationFormat>Custom</PresentationFormat>
  <Paragraphs>24</Paragraphs>
  <Slides>3</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vt:i4>
      </vt:variant>
    </vt:vector>
  </HeadingPairs>
  <TitlesOfParts>
    <vt:vector size="10" baseType="lpstr">
      <vt:lpstr>Lucida Console</vt:lpstr>
      <vt:lpstr>Amazon Ember Light</vt:lpstr>
      <vt:lpstr>Arial</vt:lpstr>
      <vt:lpstr>Segoe UI</vt:lpstr>
      <vt:lpstr>Amazon Ember</vt:lpstr>
      <vt:lpstr>Amazon Ember Heavy</vt:lpstr>
      <vt:lpstr>4-05853_REINVENT_Template_Dark</vt:lpstr>
      <vt:lpstr>PowerPoint Presentation</vt:lpstr>
      <vt:lpstr>Security Vulnerability Identification and Remediation</vt:lpstr>
      <vt:lpstr>Agenda</vt:lpstr>
    </vt:vector>
  </TitlesOfParts>
  <Company>Amazon Web Services</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Haight, Ryan</dc:creator>
  <cp:keywords>AWS RE:INVENT</cp:keywords>
  <cp:lastModifiedBy>Microsoft Office User</cp:lastModifiedBy>
  <cp:revision>6</cp:revision>
  <cp:lastPrinted>2019-06-18T21:36:09Z</cp:lastPrinted>
  <dcterms:created xsi:type="dcterms:W3CDTF">2019-07-31T13:39:46Z</dcterms:created>
  <dcterms:modified xsi:type="dcterms:W3CDTF">2019-10-15T18:08:09Z</dcterms:modified>
  <cp:category>AWS RE:INVENT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0x010100A2B0BB5962AB3C45A9A1CE1EC4C4F647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